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FCA"/>
          </a:solidFill>
        </a:fill>
      </a:tcStyle>
    </a:wholeTbl>
    <a:band2H>
      <a:tcTxStyle b="def" i="def"/>
      <a:tcStyle>
        <a:tcBdr/>
        <a:fill>
          <a:solidFill>
            <a:srgbClr val="FFF7E6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ACA"/>
          </a:solidFill>
        </a:fill>
      </a:tcStyle>
    </a:wholeTbl>
    <a:band2H>
      <a:tcTxStyle b="def" i="def"/>
      <a:tcStyle>
        <a:tcBdr/>
        <a:fill>
          <a:solidFill>
            <a:srgbClr val="FFE6E6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6" name="Shape 14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/>
          <p:cNvSpPr/>
          <p:nvPr/>
        </p:nvSpPr>
        <p:spPr>
          <a:xfrm>
            <a:off x="143289" y="111873"/>
            <a:ext cx="2926082" cy="108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" name="Rectangle 9"/>
          <p:cNvSpPr/>
          <p:nvPr/>
        </p:nvSpPr>
        <p:spPr>
          <a:xfrm>
            <a:off x="6052201" y="111873"/>
            <a:ext cx="2926081" cy="108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" name="Rectangle 10"/>
          <p:cNvSpPr/>
          <p:nvPr/>
        </p:nvSpPr>
        <p:spPr>
          <a:xfrm>
            <a:off x="3097745" y="111873"/>
            <a:ext cx="2926081" cy="1080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0" name="Straight Connector 13"/>
          <p:cNvSpPr/>
          <p:nvPr/>
        </p:nvSpPr>
        <p:spPr>
          <a:xfrm>
            <a:off x="175259" y="6316934"/>
            <a:ext cx="8831582" cy="1"/>
          </a:xfrm>
          <a:prstGeom prst="line">
            <a:avLst/>
          </a:prstGeom>
          <a:ln w="12700" cap="rnd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1" name="Rectangle 6"/>
          <p:cNvSpPr/>
          <p:nvPr/>
        </p:nvSpPr>
        <p:spPr>
          <a:xfrm>
            <a:off x="182241" y="2203289"/>
            <a:ext cx="8787652" cy="246858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2" name="Titeltekst"/>
          <p:cNvSpPr txBox="1"/>
          <p:nvPr>
            <p:ph type="title"/>
          </p:nvPr>
        </p:nvSpPr>
        <p:spPr>
          <a:xfrm>
            <a:off x="242754" y="2300864"/>
            <a:ext cx="5815852" cy="1504845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pPr/>
            <a:r>
              <a:t>Titeltekst</a:t>
            </a:r>
          </a:p>
        </p:txBody>
      </p:sp>
      <p:sp>
        <p:nvSpPr>
          <p:cNvPr id="23" name="Hoofdtekst - niveau één…"/>
          <p:cNvSpPr txBox="1"/>
          <p:nvPr>
            <p:ph type="body" sz="quarter" idx="1"/>
          </p:nvPr>
        </p:nvSpPr>
        <p:spPr>
          <a:xfrm>
            <a:off x="316711" y="3800535"/>
            <a:ext cx="5741896" cy="590322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cap="all" sz="1600">
                <a:solidFill>
                  <a:schemeClr val="accent2"/>
                </a:solidFill>
              </a:defRPr>
            </a:lvl1pPr>
            <a:lvl2pPr marL="0" indent="457200">
              <a:buClrTx/>
              <a:buSzTx/>
              <a:buNone/>
              <a:defRPr cap="all" sz="1600">
                <a:solidFill>
                  <a:schemeClr val="accent2"/>
                </a:solidFill>
              </a:defRPr>
            </a:lvl2pPr>
            <a:lvl3pPr marL="0" indent="914400">
              <a:buClrTx/>
              <a:buSzTx/>
              <a:buNone/>
              <a:defRPr cap="all" sz="1600">
                <a:solidFill>
                  <a:schemeClr val="accent2"/>
                </a:solidFill>
              </a:defRPr>
            </a:lvl3pPr>
            <a:lvl4pPr marL="0" indent="1371600">
              <a:buClrTx/>
              <a:buSzTx/>
              <a:buNone/>
              <a:defRPr cap="all" sz="1600">
                <a:solidFill>
                  <a:schemeClr val="accent2"/>
                </a:solidFill>
              </a:defRPr>
            </a:lvl4pPr>
            <a:lvl5pPr marL="0" indent="1828800">
              <a:buClrTx/>
              <a:buSzTx/>
              <a:buNone/>
              <a:defRPr cap="all" sz="1600">
                <a:solidFill>
                  <a:schemeClr val="accent2"/>
                </a:solidFill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24" name="Subtitle 1"/>
          <p:cNvSpPr txBox="1"/>
          <p:nvPr/>
        </p:nvSpPr>
        <p:spPr>
          <a:xfrm>
            <a:off x="4854097" y="357846"/>
            <a:ext cx="4070077" cy="509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r" defTabSz="448055">
              <a:lnSpc>
                <a:spcPct val="90000"/>
              </a:lnSpc>
              <a:spcBef>
                <a:spcPts val="600"/>
              </a:spcBef>
              <a:defRPr sz="2842"/>
            </a:lvl1pPr>
          </a:lstStyle>
          <a:p>
            <a:pPr/>
            <a:r>
              <a:t>SPIKE PRIME LESSONS</a:t>
            </a:r>
          </a:p>
        </p:txBody>
      </p:sp>
      <p:pic>
        <p:nvPicPr>
          <p:cNvPr id="25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rcRect l="0" t="0" r="0" b="32885"/>
          <a:stretch>
            <a:fillRect/>
          </a:stretch>
        </p:blipFill>
        <p:spPr>
          <a:xfrm>
            <a:off x="179837" y="1052244"/>
            <a:ext cx="1668347" cy="1119706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TextBox 10"/>
          <p:cNvSpPr txBox="1"/>
          <p:nvPr/>
        </p:nvSpPr>
        <p:spPr>
          <a:xfrm>
            <a:off x="6104325" y="737053"/>
            <a:ext cx="2819849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pPr/>
            <a:r>
              <a:t>By the Creators of EV3Lessons</a:t>
            </a:r>
          </a:p>
        </p:txBody>
      </p:sp>
      <p:pic>
        <p:nvPicPr>
          <p:cNvPr id="27" name="Picture 11" descr="Picture 11"/>
          <p:cNvPicPr>
            <a:picLocks noChangeAspect="1"/>
          </p:cNvPicPr>
          <p:nvPr/>
        </p:nvPicPr>
        <p:blipFill>
          <a:blip r:embed="rId3">
            <a:extLst/>
          </a:blip>
          <a:srcRect l="24583" t="2888" r="29916" b="4667"/>
          <a:stretch>
            <a:fillRect/>
          </a:stretch>
        </p:blipFill>
        <p:spPr>
          <a:xfrm>
            <a:off x="6058604" y="1349908"/>
            <a:ext cx="2672409" cy="407224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" name="Group 9"/>
          <p:cNvGrpSpPr/>
          <p:nvPr/>
        </p:nvGrpSpPr>
        <p:grpSpPr>
          <a:xfrm>
            <a:off x="191917" y="5040727"/>
            <a:ext cx="4773539" cy="1188623"/>
            <a:chOff x="0" y="0"/>
            <a:chExt cx="4773538" cy="1188622"/>
          </a:xfrm>
        </p:grpSpPr>
        <p:pic>
          <p:nvPicPr>
            <p:cNvPr id="28" name="Picture 12" descr="Picture 12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94972" y="0"/>
              <a:ext cx="1188623" cy="11886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" name="Picture 13" descr="Picture 13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188623" cy="11886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" name="Picture 14" descr="Picture 14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584916" y="0"/>
              <a:ext cx="1188623" cy="11886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" name="Picture 15" descr="Picture 15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389944" y="0"/>
              <a:ext cx="1188623" cy="11886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3" name="Dianummer"/>
          <p:cNvSpPr txBox="1"/>
          <p:nvPr>
            <p:ph type="sldNum" sz="quarter" idx="2"/>
          </p:nvPr>
        </p:nvSpPr>
        <p:spPr>
          <a:xfrm>
            <a:off x="6553200" y="6356350"/>
            <a:ext cx="2133600" cy="3683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8"/>
          <p:cNvSpPr/>
          <p:nvPr/>
        </p:nvSpPr>
        <p:spPr>
          <a:xfrm>
            <a:off x="143289" y="111873"/>
            <a:ext cx="2926082" cy="108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1" name="Rectangle 9"/>
          <p:cNvSpPr/>
          <p:nvPr/>
        </p:nvSpPr>
        <p:spPr>
          <a:xfrm>
            <a:off x="6052201" y="111873"/>
            <a:ext cx="2926081" cy="108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2" name="Rectangle 10"/>
          <p:cNvSpPr/>
          <p:nvPr/>
        </p:nvSpPr>
        <p:spPr>
          <a:xfrm>
            <a:off x="3097745" y="111873"/>
            <a:ext cx="2926081" cy="1080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3" name="Straight Connector 13"/>
          <p:cNvSpPr/>
          <p:nvPr/>
        </p:nvSpPr>
        <p:spPr>
          <a:xfrm>
            <a:off x="175259" y="6316934"/>
            <a:ext cx="8831582" cy="1"/>
          </a:xfrm>
          <a:prstGeom prst="line">
            <a:avLst/>
          </a:prstGeom>
          <a:ln w="12700" cap="rnd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4" name="Rectangle 6"/>
          <p:cNvSpPr/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" name="Titeltek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Titeltekst</a:t>
            </a:r>
          </a:p>
        </p:txBody>
      </p:sp>
      <p:sp>
        <p:nvSpPr>
          <p:cNvPr id="46" name="Hoofdtekst - niveau één…"/>
          <p:cNvSpPr txBox="1"/>
          <p:nvPr>
            <p:ph type="body" idx="1"/>
          </p:nvPr>
        </p:nvSpPr>
        <p:spPr>
          <a:xfrm>
            <a:off x="155088" y="1140005"/>
            <a:ext cx="8831581" cy="5082603"/>
          </a:xfrm>
          <a:prstGeom prst="rect">
            <a:avLst/>
          </a:prstGeom>
        </p:spPr>
        <p:txBody>
          <a:bodyPr/>
          <a:lstStyle/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47" name="Dianummer"/>
          <p:cNvSpPr txBox="1"/>
          <p:nvPr>
            <p:ph type="sldNum" sz="quarter" idx="2"/>
          </p:nvPr>
        </p:nvSpPr>
        <p:spPr>
          <a:xfrm>
            <a:off x="8236371" y="6317217"/>
            <a:ext cx="281941" cy="2946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" name="Straight Connector 8"/>
          <p:cNvSpPr/>
          <p:nvPr/>
        </p:nvSpPr>
        <p:spPr>
          <a:xfrm>
            <a:off x="175259" y="6316934"/>
            <a:ext cx="8831582" cy="1"/>
          </a:xfrm>
          <a:prstGeom prst="line">
            <a:avLst/>
          </a:prstGeom>
          <a:ln w="12700" cap="rnd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8"/>
          <p:cNvSpPr/>
          <p:nvPr/>
        </p:nvSpPr>
        <p:spPr>
          <a:xfrm>
            <a:off x="143289" y="111873"/>
            <a:ext cx="2926082" cy="108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" name="Rectangle 9"/>
          <p:cNvSpPr/>
          <p:nvPr/>
        </p:nvSpPr>
        <p:spPr>
          <a:xfrm>
            <a:off x="6052201" y="111873"/>
            <a:ext cx="2926081" cy="108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7" name="Rectangle 10"/>
          <p:cNvSpPr/>
          <p:nvPr/>
        </p:nvSpPr>
        <p:spPr>
          <a:xfrm>
            <a:off x="3097745" y="111873"/>
            <a:ext cx="2926081" cy="1080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8" name="Straight Connector 13"/>
          <p:cNvSpPr/>
          <p:nvPr/>
        </p:nvSpPr>
        <p:spPr>
          <a:xfrm>
            <a:off x="175259" y="6316934"/>
            <a:ext cx="8831582" cy="1"/>
          </a:xfrm>
          <a:prstGeom prst="line">
            <a:avLst/>
          </a:prstGeom>
          <a:ln w="12700" cap="rnd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9" name="Rectangle 7"/>
          <p:cNvSpPr/>
          <p:nvPr/>
        </p:nvSpPr>
        <p:spPr>
          <a:xfrm>
            <a:off x="452645" y="5141972"/>
            <a:ext cx="8238709" cy="12588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0" name="Titeltekst"/>
          <p:cNvSpPr txBox="1"/>
          <p:nvPr>
            <p:ph type="title"/>
          </p:nvPr>
        </p:nvSpPr>
        <p:spPr>
          <a:xfrm>
            <a:off x="581193" y="3036572"/>
            <a:ext cx="7989752" cy="1504845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61" name="Hoofdtekst - niveau één…"/>
          <p:cNvSpPr txBox="1"/>
          <p:nvPr>
            <p:ph type="body" sz="quarter" idx="1"/>
          </p:nvPr>
        </p:nvSpPr>
        <p:spPr>
          <a:xfrm>
            <a:off x="581193" y="4541416"/>
            <a:ext cx="7989752" cy="600557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cap="all">
                <a:solidFill>
                  <a:schemeClr val="accent2"/>
                </a:solidFill>
              </a:defRPr>
            </a:lvl1pPr>
            <a:lvl2pPr marL="0" indent="457200">
              <a:buClrTx/>
              <a:buSzTx/>
              <a:buNone/>
              <a:defRPr cap="all">
                <a:solidFill>
                  <a:schemeClr val="accent2"/>
                </a:solidFill>
              </a:defRPr>
            </a:lvl2pPr>
            <a:lvl3pPr marL="0" indent="914400">
              <a:buClrTx/>
              <a:buSzTx/>
              <a:buNone/>
              <a:defRPr cap="all">
                <a:solidFill>
                  <a:schemeClr val="accent2"/>
                </a:solidFill>
              </a:defRPr>
            </a:lvl3pPr>
            <a:lvl4pPr marL="0" indent="1371600">
              <a:buClrTx/>
              <a:buSzTx/>
              <a:buNone/>
              <a:defRPr cap="all">
                <a:solidFill>
                  <a:schemeClr val="accent2"/>
                </a:solidFill>
              </a:defRPr>
            </a:lvl4pPr>
            <a:lvl5pPr marL="0" indent="1828800">
              <a:buClrTx/>
              <a:buSzTx/>
              <a:buNone/>
              <a:defRPr cap="all">
                <a:solidFill>
                  <a:schemeClr val="accent2"/>
                </a:solidFill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62" name="Dianummer"/>
          <p:cNvSpPr txBox="1"/>
          <p:nvPr>
            <p:ph type="sldNum" sz="quarter" idx="2"/>
          </p:nvPr>
        </p:nvSpPr>
        <p:spPr>
          <a:xfrm>
            <a:off x="7800475" y="5956136"/>
            <a:ext cx="281941" cy="2946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Off val="12500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3" name="Rectangle 10"/>
          <p:cNvSpPr/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4" name="Title 1"/>
          <p:cNvSpPr txBox="1"/>
          <p:nvPr/>
        </p:nvSpPr>
        <p:spPr>
          <a:xfrm>
            <a:off x="220980" y="292974"/>
            <a:ext cx="8655424" cy="752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457200">
              <a:defRPr cap="all" sz="2800"/>
            </a:lvl1pPr>
          </a:lstStyle>
          <a:p>
            <a:pPr/>
            <a:r>
              <a:t>Click to edit Master title style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Hoofdtekst - niveau één…"/>
          <p:cNvSpPr txBox="1"/>
          <p:nvPr>
            <p:ph type="body" sz="half" idx="1"/>
          </p:nvPr>
        </p:nvSpPr>
        <p:spPr>
          <a:xfrm>
            <a:off x="142200" y="1174924"/>
            <a:ext cx="4185204" cy="4967864"/>
          </a:xfrm>
          <a:prstGeom prst="rect">
            <a:avLst/>
          </a:prstGeom>
        </p:spPr>
        <p:txBody>
          <a:bodyPr/>
          <a:lstStyle/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72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3" name="Titeltek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Titeltekst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8"/>
          <p:cNvSpPr/>
          <p:nvPr/>
        </p:nvSpPr>
        <p:spPr>
          <a:xfrm>
            <a:off x="143289" y="111873"/>
            <a:ext cx="2926082" cy="108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1" name="Rectangle 9"/>
          <p:cNvSpPr/>
          <p:nvPr/>
        </p:nvSpPr>
        <p:spPr>
          <a:xfrm>
            <a:off x="6052201" y="111873"/>
            <a:ext cx="2926081" cy="108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2" name="Rectangle 10"/>
          <p:cNvSpPr/>
          <p:nvPr/>
        </p:nvSpPr>
        <p:spPr>
          <a:xfrm>
            <a:off x="3097745" y="111873"/>
            <a:ext cx="2926081" cy="1080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3" name="Straight Connector 13"/>
          <p:cNvSpPr/>
          <p:nvPr/>
        </p:nvSpPr>
        <p:spPr>
          <a:xfrm>
            <a:off x="175259" y="6316934"/>
            <a:ext cx="8831582" cy="1"/>
          </a:xfrm>
          <a:prstGeom prst="line">
            <a:avLst/>
          </a:prstGeom>
          <a:ln w="12700" cap="rnd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4" name="Hoofdtekst - niveau één…"/>
          <p:cNvSpPr txBox="1"/>
          <p:nvPr>
            <p:ph type="body" sz="quarter" idx="1"/>
          </p:nvPr>
        </p:nvSpPr>
        <p:spPr>
          <a:xfrm>
            <a:off x="887219" y="2228002"/>
            <a:ext cx="3593501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200">
                <a:solidFill>
                  <a:schemeClr val="accent2"/>
                </a:solidFill>
              </a:defRPr>
            </a:lvl1pPr>
            <a:lvl2pPr marL="0" indent="457200">
              <a:buClrTx/>
              <a:buSzTx/>
              <a:buNone/>
              <a:defRPr sz="2200">
                <a:solidFill>
                  <a:schemeClr val="accent2"/>
                </a:solidFill>
              </a:defRPr>
            </a:lvl2pPr>
            <a:lvl3pPr marL="0" indent="914400">
              <a:buClrTx/>
              <a:buSzTx/>
              <a:buNone/>
              <a:defRPr sz="2200">
                <a:solidFill>
                  <a:schemeClr val="accent2"/>
                </a:solidFill>
              </a:defRPr>
            </a:lvl3pPr>
            <a:lvl4pPr marL="0" indent="1371600">
              <a:buClrTx/>
              <a:buSzTx/>
              <a:buNone/>
              <a:defRPr sz="2200">
                <a:solidFill>
                  <a:schemeClr val="accent2"/>
                </a:solidFill>
              </a:defRPr>
            </a:lvl4pPr>
            <a:lvl5pPr marL="0" indent="1828800">
              <a:buClrTx/>
              <a:buSzTx/>
              <a:buNone/>
              <a:defRPr sz="2200">
                <a:solidFill>
                  <a:schemeClr val="accent2"/>
                </a:solidFill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85" name="Text Placeholder 4"/>
          <p:cNvSpPr/>
          <p:nvPr>
            <p:ph type="body" sz="quarter" idx="13"/>
          </p:nvPr>
        </p:nvSpPr>
        <p:spPr>
          <a:xfrm>
            <a:off x="4969307" y="2228002"/>
            <a:ext cx="3601635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200">
                <a:solidFill>
                  <a:schemeClr val="accent2"/>
                </a:solidFill>
              </a:defRPr>
            </a:pPr>
          </a:p>
        </p:txBody>
      </p:sp>
      <p:sp>
        <p:nvSpPr>
          <p:cNvPr id="86" name="Dianummer"/>
          <p:cNvSpPr txBox="1"/>
          <p:nvPr>
            <p:ph type="sldNum" sz="quarter" idx="2"/>
          </p:nvPr>
        </p:nvSpPr>
        <p:spPr>
          <a:xfrm>
            <a:off x="7800475" y="5956136"/>
            <a:ext cx="281941" cy="2946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7" name="Rectangle 13"/>
          <p:cNvSpPr/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8" name="Titeltek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Titeltekst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6" name="Titeltek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Titeltekst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8"/>
          <p:cNvSpPr/>
          <p:nvPr/>
        </p:nvSpPr>
        <p:spPr>
          <a:xfrm>
            <a:off x="143289" y="111873"/>
            <a:ext cx="2926082" cy="108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4" name="Rectangle 9"/>
          <p:cNvSpPr/>
          <p:nvPr/>
        </p:nvSpPr>
        <p:spPr>
          <a:xfrm>
            <a:off x="6052201" y="111873"/>
            <a:ext cx="2926081" cy="108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5" name="Rectangle 10"/>
          <p:cNvSpPr/>
          <p:nvPr/>
        </p:nvSpPr>
        <p:spPr>
          <a:xfrm>
            <a:off x="3097745" y="111873"/>
            <a:ext cx="2926081" cy="1080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6" name="Straight Connector 13"/>
          <p:cNvSpPr/>
          <p:nvPr/>
        </p:nvSpPr>
        <p:spPr>
          <a:xfrm>
            <a:off x="175259" y="6316934"/>
            <a:ext cx="8831582" cy="1"/>
          </a:xfrm>
          <a:prstGeom prst="line">
            <a:avLst/>
          </a:prstGeom>
          <a:ln w="12700" cap="rnd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7" name="Rectangle 7"/>
          <p:cNvSpPr/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8" name="Titeltek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Titeltekst</a:t>
            </a:r>
          </a:p>
        </p:txBody>
      </p:sp>
      <p:sp>
        <p:nvSpPr>
          <p:cNvPr id="109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0" name="Straight Connector 10"/>
          <p:cNvSpPr/>
          <p:nvPr/>
        </p:nvSpPr>
        <p:spPr>
          <a:xfrm>
            <a:off x="175259" y="6316934"/>
            <a:ext cx="8831582" cy="1"/>
          </a:xfrm>
          <a:prstGeom prst="line">
            <a:avLst/>
          </a:prstGeom>
          <a:ln w="12700" cap="rnd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8"/>
          <p:cNvSpPr/>
          <p:nvPr/>
        </p:nvSpPr>
        <p:spPr>
          <a:xfrm>
            <a:off x="143289" y="111873"/>
            <a:ext cx="2926082" cy="108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8" name="Rectangle 9"/>
          <p:cNvSpPr/>
          <p:nvPr/>
        </p:nvSpPr>
        <p:spPr>
          <a:xfrm>
            <a:off x="6052201" y="111873"/>
            <a:ext cx="2926081" cy="108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9" name="Rectangle 10"/>
          <p:cNvSpPr/>
          <p:nvPr/>
        </p:nvSpPr>
        <p:spPr>
          <a:xfrm>
            <a:off x="3097745" y="111873"/>
            <a:ext cx="2926081" cy="1080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0" name="Straight Connector 13"/>
          <p:cNvSpPr/>
          <p:nvPr/>
        </p:nvSpPr>
        <p:spPr>
          <a:xfrm>
            <a:off x="175259" y="6316934"/>
            <a:ext cx="8831582" cy="1"/>
          </a:xfrm>
          <a:prstGeom prst="line">
            <a:avLst/>
          </a:prstGeom>
          <a:ln w="12700" cap="rnd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1" name="Rectangle 8"/>
          <p:cNvSpPr/>
          <p:nvPr/>
        </p:nvSpPr>
        <p:spPr>
          <a:xfrm>
            <a:off x="452645" y="5141972"/>
            <a:ext cx="8238709" cy="127470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2" name="Titeltekst"/>
          <p:cNvSpPr txBox="1"/>
          <p:nvPr>
            <p:ph type="title"/>
          </p:nvPr>
        </p:nvSpPr>
        <p:spPr>
          <a:xfrm>
            <a:off x="581352" y="5262295"/>
            <a:ext cx="3536625" cy="689515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>
                    <a:lumOff val="12500"/>
                  </a:schemeClr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123" name="Hoofdtekst - niveau één…"/>
          <p:cNvSpPr txBox="1"/>
          <p:nvPr>
            <p:ph type="body" idx="1"/>
          </p:nvPr>
        </p:nvSpPr>
        <p:spPr>
          <a:xfrm>
            <a:off x="446399" y="601199"/>
            <a:ext cx="8240401" cy="4204801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  <a:lvl2pPr marL="663999" indent="-339999">
              <a:defRPr sz="2000"/>
            </a:lvl2pPr>
            <a:lvl3pPr marL="967500" indent="-337500">
              <a:defRPr sz="2000"/>
            </a:lvl3pPr>
            <a:lvl4pPr marL="1342285" indent="-334285">
              <a:defRPr sz="2000"/>
            </a:lvl4pPr>
            <a:lvl5pPr marL="1702285" indent="-334285">
              <a:defRPr sz="2000"/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124" name="Text Placeholder 3"/>
          <p:cNvSpPr/>
          <p:nvPr>
            <p:ph type="body" sz="quarter" idx="13"/>
          </p:nvPr>
        </p:nvSpPr>
        <p:spPr>
          <a:xfrm>
            <a:off x="4305617" y="5262295"/>
            <a:ext cx="4265327" cy="689516"/>
          </a:xfrm>
          <a:prstGeom prst="rect">
            <a:avLst/>
          </a:prstGeom>
        </p:spPr>
        <p:txBody>
          <a:bodyPr anchor="ctr"/>
          <a:lstStyle/>
          <a:p>
            <a:pPr marL="0" indent="0" algn="r">
              <a:buClrTx/>
              <a:buSzTx/>
              <a:buNone/>
              <a:defRPr sz="1100">
                <a:solidFill>
                  <a:srgbClr val="FFFFFF"/>
                </a:solidFill>
              </a:defRPr>
            </a:pPr>
          </a:p>
        </p:txBody>
      </p:sp>
      <p:sp>
        <p:nvSpPr>
          <p:cNvPr id="125" name="Dianummer"/>
          <p:cNvSpPr txBox="1"/>
          <p:nvPr>
            <p:ph type="sldNum" sz="quarter" idx="2"/>
          </p:nvPr>
        </p:nvSpPr>
        <p:spPr>
          <a:xfrm>
            <a:off x="7800475" y="5956136"/>
            <a:ext cx="281941" cy="2946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Off val="12500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8"/>
          <p:cNvSpPr/>
          <p:nvPr/>
        </p:nvSpPr>
        <p:spPr>
          <a:xfrm>
            <a:off x="143289" y="111873"/>
            <a:ext cx="2926082" cy="108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3" name="Rectangle 9"/>
          <p:cNvSpPr/>
          <p:nvPr/>
        </p:nvSpPr>
        <p:spPr>
          <a:xfrm>
            <a:off x="6052201" y="111873"/>
            <a:ext cx="2926081" cy="108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4" name="Rectangle 10"/>
          <p:cNvSpPr/>
          <p:nvPr/>
        </p:nvSpPr>
        <p:spPr>
          <a:xfrm>
            <a:off x="3097745" y="111873"/>
            <a:ext cx="2926081" cy="1080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5" name="Straight Connector 13"/>
          <p:cNvSpPr/>
          <p:nvPr/>
        </p:nvSpPr>
        <p:spPr>
          <a:xfrm>
            <a:off x="175259" y="6316934"/>
            <a:ext cx="8831582" cy="1"/>
          </a:xfrm>
          <a:prstGeom prst="line">
            <a:avLst/>
          </a:prstGeom>
          <a:ln w="12700" cap="rnd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6" name="Titeltekst"/>
          <p:cNvSpPr txBox="1"/>
          <p:nvPr>
            <p:ph type="title"/>
          </p:nvPr>
        </p:nvSpPr>
        <p:spPr>
          <a:xfrm>
            <a:off x="581191" y="4693389"/>
            <a:ext cx="7989753" cy="566739"/>
          </a:xfrm>
          <a:prstGeom prst="rect">
            <a:avLst/>
          </a:prstGeom>
        </p:spPr>
        <p:txBody>
          <a:bodyPr anchor="b"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pPr/>
            <a:r>
              <a:t>Titeltekst</a:t>
            </a:r>
          </a:p>
        </p:txBody>
      </p:sp>
      <p:sp>
        <p:nvSpPr>
          <p:cNvPr id="137" name="Picture Placeholder 2"/>
          <p:cNvSpPr/>
          <p:nvPr>
            <p:ph type="pic" idx="13"/>
          </p:nvPr>
        </p:nvSpPr>
        <p:spPr>
          <a:xfrm>
            <a:off x="448092" y="599725"/>
            <a:ext cx="8238707" cy="355725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38" name="Hoofdtekst - niveau één…"/>
          <p:cNvSpPr txBox="1"/>
          <p:nvPr>
            <p:ph type="body" sz="quarter" idx="1"/>
          </p:nvPr>
        </p:nvSpPr>
        <p:spPr>
          <a:xfrm>
            <a:off x="581191" y="5260125"/>
            <a:ext cx="7989753" cy="598672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200"/>
            </a:lvl1pPr>
            <a:lvl2pPr marL="0" indent="457200">
              <a:buClrTx/>
              <a:buSzTx/>
              <a:buNone/>
              <a:defRPr sz="1200"/>
            </a:lvl2pPr>
            <a:lvl3pPr marL="0" indent="914400">
              <a:buClrTx/>
              <a:buSzTx/>
              <a:buNone/>
              <a:defRPr sz="1200"/>
            </a:lvl3pPr>
            <a:lvl4pPr marL="0" indent="1371600">
              <a:buClrTx/>
              <a:buSzTx/>
              <a:buNone/>
              <a:defRPr sz="1200"/>
            </a:lvl4pPr>
            <a:lvl5pPr marL="0" indent="1828800">
              <a:buClrTx/>
              <a:buSzTx/>
              <a:buNone/>
              <a:defRPr sz="1200"/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139" name="Dianummer"/>
          <p:cNvSpPr txBox="1"/>
          <p:nvPr>
            <p:ph type="sldNum" sz="quarter" idx="2"/>
          </p:nvPr>
        </p:nvSpPr>
        <p:spPr>
          <a:xfrm>
            <a:off x="7800475" y="5956136"/>
            <a:ext cx="281941" cy="2946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/>
          <p:nvPr/>
        </p:nvSpPr>
        <p:spPr>
          <a:xfrm>
            <a:off x="143289" y="111873"/>
            <a:ext cx="2926082" cy="108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Rectangle 9"/>
          <p:cNvSpPr/>
          <p:nvPr/>
        </p:nvSpPr>
        <p:spPr>
          <a:xfrm>
            <a:off x="6052201" y="111873"/>
            <a:ext cx="2926081" cy="108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" name="Rectangle 10"/>
          <p:cNvSpPr/>
          <p:nvPr/>
        </p:nvSpPr>
        <p:spPr>
          <a:xfrm>
            <a:off x="3097745" y="111873"/>
            <a:ext cx="2926081" cy="1080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" name="Straight Connector 13"/>
          <p:cNvSpPr/>
          <p:nvPr/>
        </p:nvSpPr>
        <p:spPr>
          <a:xfrm>
            <a:off x="175259" y="6316934"/>
            <a:ext cx="8831582" cy="1"/>
          </a:xfrm>
          <a:prstGeom prst="line">
            <a:avLst/>
          </a:prstGeom>
          <a:ln w="12700" cap="rnd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" name="Dianummer"/>
          <p:cNvSpPr txBox="1"/>
          <p:nvPr>
            <p:ph type="sldNum" sz="quarter" idx="2"/>
          </p:nvPr>
        </p:nvSpPr>
        <p:spPr>
          <a:xfrm>
            <a:off x="8236371" y="6280641"/>
            <a:ext cx="281941" cy="2946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7" name="Straight Connector 8"/>
          <p:cNvSpPr/>
          <p:nvPr/>
        </p:nvSpPr>
        <p:spPr>
          <a:xfrm>
            <a:off x="175259" y="6316934"/>
            <a:ext cx="8831582" cy="1"/>
          </a:xfrm>
          <a:prstGeom prst="line">
            <a:avLst/>
          </a:prstGeom>
          <a:ln w="12700" cap="rnd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" name="Rectangle 12"/>
          <p:cNvSpPr/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" name="Titeltekst"/>
          <p:cNvSpPr txBox="1"/>
          <p:nvPr>
            <p:ph type="title"/>
          </p:nvPr>
        </p:nvSpPr>
        <p:spPr>
          <a:xfrm>
            <a:off x="175260" y="292974"/>
            <a:ext cx="8746864" cy="752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Titeltekst</a:t>
            </a:r>
          </a:p>
        </p:txBody>
      </p:sp>
      <p:sp>
        <p:nvSpPr>
          <p:cNvPr id="10" name="Hoofdtekst - niveau één…"/>
          <p:cNvSpPr txBox="1"/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2800" u="none"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2800" u="none"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2800" u="none"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2800" u="none"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2800" u="none"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2800" u="none"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2800" u="none"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2800" u="none"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2800" u="none"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9pPr>
    </p:titleStyle>
    <p:bodyStyle>
      <a:lvl1pPr marL="305999" marR="0" indent="-305999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92000"/>
        <a:buFontTx/>
        <a:buChar char="⬛"/>
        <a:tabLst/>
        <a:defRPr b="0" baseline="0" cap="none" i="0" spc="0" strike="noStrike" sz="1800" u="none"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1pPr>
      <a:lvl2pPr marL="668250" marR="0" indent="-344249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92000"/>
        <a:buFontTx/>
        <a:buChar char="⬛"/>
        <a:tabLst/>
        <a:defRPr b="0" baseline="0" cap="none" i="0" spc="0" strike="noStrike" sz="1800" u="none"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2pPr>
      <a:lvl3pPr marL="977142" marR="0" indent="-347142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92000"/>
        <a:buFontTx/>
        <a:buChar char="⬛"/>
        <a:tabLst/>
        <a:defRPr b="0" baseline="0" cap="none" i="0" spc="0" strike="noStrike" sz="1800" u="none"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3pPr>
      <a:lvl4pPr marL="1358999" marR="0" indent="-3510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92000"/>
        <a:buFontTx/>
        <a:buChar char="⬛"/>
        <a:tabLst/>
        <a:defRPr b="0" baseline="0" cap="none" i="0" spc="0" strike="noStrike" sz="1800" u="none"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4pPr>
      <a:lvl5pPr marL="1718999" marR="0" indent="-350999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92000"/>
        <a:buFontTx/>
        <a:buChar char="⬛"/>
        <a:tabLst/>
        <a:defRPr b="0" baseline="0" cap="none" i="0" spc="0" strike="noStrike" sz="1800" u="none"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5pPr>
      <a:lvl6pPr marL="2014299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92000"/>
        <a:buFontTx/>
        <a:buChar char="⬛"/>
        <a:tabLst/>
        <a:defRPr b="0" baseline="0" cap="none" i="0" spc="0" strike="noStrike" sz="1800" u="none"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6pPr>
      <a:lvl7pPr marL="23143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92000"/>
        <a:buFontTx/>
        <a:buChar char="⬛"/>
        <a:tabLst/>
        <a:defRPr b="0" baseline="0" cap="none" i="0" spc="0" strike="noStrike" sz="1800" u="none"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7pPr>
      <a:lvl8pPr marL="2614299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92000"/>
        <a:buFontTx/>
        <a:buChar char="⬛"/>
        <a:tabLst/>
        <a:defRPr b="0" baseline="0" cap="none" i="0" spc="0" strike="noStrike" sz="1800" u="none"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8pPr>
      <a:lvl9pPr marL="29143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92000"/>
        <a:buFontTx/>
        <a:buChar char="◼"/>
        <a:tabLst/>
        <a:defRPr b="0" baseline="0" cap="none" i="0" spc="0" strike="noStrike" sz="1800" u="none"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openxmlformats.org/officeDocument/2006/relationships/image" Target="../media/image16.png"/><Relationship Id="rId4" Type="http://schemas.openxmlformats.org/officeDocument/2006/relationships/image" Target="../media/image1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6.png"/><Relationship Id="rId4" Type="http://schemas.openxmlformats.org/officeDocument/2006/relationships/image" Target="../media/image10.jpeg"/><Relationship Id="rId5" Type="http://schemas.openxmlformats.org/officeDocument/2006/relationships/image" Target="../media/image11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1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image" Target="../media/image20.png"/><Relationship Id="rId4" Type="http://schemas.openxmlformats.org/officeDocument/2006/relationships/image" Target="../media/image1.jpeg"/><Relationship Id="rId5" Type="http://schemas.openxmlformats.org/officeDocument/2006/relationships/hyperlink" Target="http://IBouwgabbers.nl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7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1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1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itle 1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INtroducTie</a:t>
            </a:r>
          </a:p>
          <a:p>
            <a:pPr/>
            <a:r>
              <a:t>hub &amp; software</a:t>
            </a:r>
          </a:p>
        </p:txBody>
      </p:sp>
      <p:sp>
        <p:nvSpPr>
          <p:cNvPr id="149" name="Subtitle 2"/>
          <p:cNvSpPr txBox="1"/>
          <p:nvPr>
            <p:ph type="subTitle" sz="quarter" idx="1"/>
          </p:nvPr>
        </p:nvSpPr>
        <p:spPr>
          <a:xfrm>
            <a:off x="316711" y="3800535"/>
            <a:ext cx="5741896" cy="590322"/>
          </a:xfrm>
          <a:prstGeom prst="rect">
            <a:avLst/>
          </a:prstGeom>
        </p:spPr>
        <p:txBody>
          <a:bodyPr/>
          <a:lstStyle/>
          <a:p>
            <a:pPr/>
            <a:r>
              <a:t>Door: SANJAY &amp; ARVIND SESHAN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Footer Placeholder 3"/>
          <p:cNvSpPr txBox="1"/>
          <p:nvPr/>
        </p:nvSpPr>
        <p:spPr>
          <a:xfrm>
            <a:off x="134128" y="6321349"/>
            <a:ext cx="4779146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/>
            </a:lvl1pPr>
          </a:lstStyle>
          <a:p>
            <a:pPr/>
            <a:r>
              <a:t>Copyright © 2020 SPIKE Prime Lessons (primelessons.org) CC-BY-NC-SA.  (Last edit: 1/9/2020)</a:t>
            </a:r>
          </a:p>
        </p:txBody>
      </p:sp>
      <p:sp>
        <p:nvSpPr>
          <p:cNvPr id="220" name="Title 1"/>
          <p:cNvSpPr txBox="1"/>
          <p:nvPr>
            <p:ph type="title"/>
          </p:nvPr>
        </p:nvSpPr>
        <p:spPr>
          <a:xfrm>
            <a:off x="175260" y="292974"/>
            <a:ext cx="8746864" cy="752707"/>
          </a:xfrm>
          <a:prstGeom prst="rect">
            <a:avLst/>
          </a:prstGeom>
        </p:spPr>
        <p:txBody>
          <a:bodyPr/>
          <a:lstStyle/>
          <a:p>
            <a:pPr/>
            <a:r>
              <a:t>Essentiele programmeer-eenheden</a:t>
            </a:r>
          </a:p>
        </p:txBody>
      </p:sp>
      <p:pic>
        <p:nvPicPr>
          <p:cNvPr id="22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0" t="3117" r="0" b="0"/>
          <a:stretch>
            <a:fillRect/>
          </a:stretch>
        </p:blipFill>
        <p:spPr>
          <a:xfrm>
            <a:off x="1465929" y="1488476"/>
            <a:ext cx="5977486" cy="4396156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TextBox 6"/>
          <p:cNvSpPr txBox="1"/>
          <p:nvPr/>
        </p:nvSpPr>
        <p:spPr>
          <a:xfrm>
            <a:off x="3234877" y="2961118"/>
            <a:ext cx="1268938" cy="44704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200"/>
            </a:lvl1pPr>
          </a:lstStyle>
          <a:p>
            <a:pPr/>
            <a:r>
              <a:t>Geopende projecten</a:t>
            </a:r>
          </a:p>
        </p:txBody>
      </p:sp>
      <p:sp>
        <p:nvSpPr>
          <p:cNvPr id="223" name="Straight Arrow Connector 7"/>
          <p:cNvSpPr/>
          <p:nvPr/>
        </p:nvSpPr>
        <p:spPr>
          <a:xfrm flipV="1">
            <a:off x="1120986" y="1709248"/>
            <a:ext cx="383043" cy="10063"/>
          </a:xfrm>
          <a:prstGeom prst="line">
            <a:avLst/>
          </a:prstGeom>
          <a:ln w="22225" cap="rnd">
            <a:solidFill>
              <a:schemeClr val="accent3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24" name="TextBox 8"/>
          <p:cNvSpPr txBox="1"/>
          <p:nvPr/>
        </p:nvSpPr>
        <p:spPr>
          <a:xfrm>
            <a:off x="5366680" y="2133078"/>
            <a:ext cx="1525994" cy="98044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200"/>
            </a:lvl1pPr>
          </a:lstStyle>
          <a:p>
            <a:pPr/>
            <a:r>
              <a:t>Projecteigenschappen: hernoem een project of verplaats het naar een andere lokatie (Bijv. Opslaan als)</a:t>
            </a:r>
          </a:p>
        </p:txBody>
      </p:sp>
      <p:sp>
        <p:nvSpPr>
          <p:cNvPr id="225" name="TextBox 9"/>
          <p:cNvSpPr txBox="1"/>
          <p:nvPr/>
        </p:nvSpPr>
        <p:spPr>
          <a:xfrm>
            <a:off x="323538" y="1488476"/>
            <a:ext cx="797450" cy="44704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200"/>
            </a:lvl1pPr>
          </a:lstStyle>
          <a:p>
            <a:pPr/>
            <a:r>
              <a:t>Terug naar ‘Home’</a:t>
            </a:r>
          </a:p>
        </p:txBody>
      </p:sp>
      <p:sp>
        <p:nvSpPr>
          <p:cNvPr id="226" name="TextBox 10"/>
          <p:cNvSpPr txBox="1"/>
          <p:nvPr/>
        </p:nvSpPr>
        <p:spPr>
          <a:xfrm>
            <a:off x="5366680" y="1497738"/>
            <a:ext cx="1525994" cy="44704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200"/>
            </a:lvl1pPr>
          </a:lstStyle>
          <a:p>
            <a:pPr/>
            <a:r>
              <a:t>Nieuw project aanmaken</a:t>
            </a:r>
          </a:p>
        </p:txBody>
      </p:sp>
      <p:cxnSp>
        <p:nvCxnSpPr>
          <p:cNvPr id="227" name="Elbow Connector 51"/>
          <p:cNvCxnSpPr>
            <a:stCxn id="224" idx="0"/>
            <a:endCxn id="233" idx="0"/>
          </p:cNvCxnSpPr>
          <p:nvPr/>
        </p:nvCxnSpPr>
        <p:spPr>
          <a:xfrm flipH="1" flipV="1">
            <a:off x="3568700" y="1638300"/>
            <a:ext cx="2565400" cy="990600"/>
          </a:xfrm>
          <a:prstGeom prst="bentConnector2">
            <a:avLst/>
          </a:prstGeom>
          <a:ln w="22225" cap="rnd">
            <a:solidFill>
              <a:schemeClr val="accent3"/>
            </a:solidFill>
            <a:tailEnd type="triangle"/>
          </a:ln>
        </p:spPr>
      </p:cxnSp>
      <p:sp>
        <p:nvSpPr>
          <p:cNvPr id="228" name="Rectangle 13"/>
          <p:cNvSpPr/>
          <p:nvPr/>
        </p:nvSpPr>
        <p:spPr>
          <a:xfrm>
            <a:off x="1479983" y="5649902"/>
            <a:ext cx="368584" cy="268247"/>
          </a:xfrm>
          <a:prstGeom prst="rect">
            <a:avLst/>
          </a:prstGeom>
          <a:ln w="57150" cap="rnd">
            <a:solidFill>
              <a:srgbClr val="FFC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9" name="TextBox 14"/>
          <p:cNvSpPr txBox="1"/>
          <p:nvPr/>
        </p:nvSpPr>
        <p:spPr>
          <a:xfrm>
            <a:off x="233720" y="5645527"/>
            <a:ext cx="977084" cy="26924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200"/>
            </a:lvl1pPr>
          </a:lstStyle>
          <a:p>
            <a:pPr/>
            <a:r>
              <a:t>Uitbreidingen</a:t>
            </a:r>
          </a:p>
        </p:txBody>
      </p:sp>
      <p:sp>
        <p:nvSpPr>
          <p:cNvPr id="230" name="Straight Arrow Connector 39"/>
          <p:cNvSpPr/>
          <p:nvPr/>
        </p:nvSpPr>
        <p:spPr>
          <a:xfrm flipV="1">
            <a:off x="1210803" y="5782632"/>
            <a:ext cx="254720" cy="1395"/>
          </a:xfrm>
          <a:prstGeom prst="line">
            <a:avLst/>
          </a:prstGeom>
          <a:ln w="22225" cap="rnd">
            <a:solidFill>
              <a:schemeClr val="accent3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31" name="Rectangle 42"/>
          <p:cNvSpPr/>
          <p:nvPr/>
        </p:nvSpPr>
        <p:spPr>
          <a:xfrm>
            <a:off x="1511171" y="1599389"/>
            <a:ext cx="337396" cy="268247"/>
          </a:xfrm>
          <a:prstGeom prst="rect">
            <a:avLst/>
          </a:prstGeom>
          <a:ln w="57150" cap="rnd">
            <a:solidFill>
              <a:srgbClr val="FFC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2" name="Rectangle 43"/>
          <p:cNvSpPr/>
          <p:nvPr/>
        </p:nvSpPr>
        <p:spPr>
          <a:xfrm>
            <a:off x="2889468" y="1550734"/>
            <a:ext cx="520905" cy="168577"/>
          </a:xfrm>
          <a:prstGeom prst="rect">
            <a:avLst/>
          </a:prstGeom>
          <a:ln w="57150" cap="rnd">
            <a:solidFill>
              <a:srgbClr val="FFC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3" name="Rectangle 44"/>
          <p:cNvSpPr/>
          <p:nvPr/>
        </p:nvSpPr>
        <p:spPr>
          <a:xfrm>
            <a:off x="3490555" y="1549637"/>
            <a:ext cx="156884" cy="168577"/>
          </a:xfrm>
          <a:prstGeom prst="rect">
            <a:avLst/>
          </a:prstGeom>
          <a:ln w="57150" cap="rnd">
            <a:solidFill>
              <a:srgbClr val="FFC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4" name="Rectangle 48"/>
          <p:cNvSpPr/>
          <p:nvPr/>
        </p:nvSpPr>
        <p:spPr>
          <a:xfrm>
            <a:off x="7306884" y="1544621"/>
            <a:ext cx="156884" cy="168577"/>
          </a:xfrm>
          <a:prstGeom prst="rect">
            <a:avLst/>
          </a:prstGeom>
          <a:ln w="57150" cap="rnd">
            <a:solidFill>
              <a:srgbClr val="FFC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5" name="Straight Arrow Connector 49"/>
          <p:cNvSpPr/>
          <p:nvPr/>
        </p:nvSpPr>
        <p:spPr>
          <a:xfrm>
            <a:off x="6931363" y="1632912"/>
            <a:ext cx="306427" cy="3326"/>
          </a:xfrm>
          <a:prstGeom prst="line">
            <a:avLst/>
          </a:prstGeom>
          <a:ln w="22225" cap="rnd">
            <a:solidFill>
              <a:schemeClr val="accent3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36" name="Elbow Connector 51"/>
          <p:cNvSpPr/>
          <p:nvPr/>
        </p:nvSpPr>
        <p:spPr>
          <a:xfrm rot="10800000">
            <a:off x="3128661" y="1738908"/>
            <a:ext cx="100464" cy="14072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22225" cap="rnd">
            <a:solidFill>
              <a:schemeClr val="accent3"/>
            </a:solidFill>
            <a:tailEnd type="triangle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37" name="TextBox 58"/>
          <p:cNvSpPr txBox="1"/>
          <p:nvPr/>
        </p:nvSpPr>
        <p:spPr>
          <a:xfrm>
            <a:off x="4086555" y="3587917"/>
            <a:ext cx="1426651" cy="35814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Scriptzone</a:t>
            </a:r>
          </a:p>
        </p:txBody>
      </p:sp>
      <p:sp>
        <p:nvSpPr>
          <p:cNvPr id="238" name="Slide Number Placeholder 59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Footer Placeholder 3"/>
          <p:cNvSpPr txBox="1"/>
          <p:nvPr/>
        </p:nvSpPr>
        <p:spPr>
          <a:xfrm>
            <a:off x="134128" y="6321349"/>
            <a:ext cx="4779146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/>
            </a:lvl1pPr>
          </a:lstStyle>
          <a:p>
            <a:pPr/>
            <a:r>
              <a:t>Copyright © 2020 SPIKE Prime Lessons (primelessons.org) CC-BY-NC-SA.  (Last edit: 1/9/2020)</a:t>
            </a:r>
          </a:p>
        </p:txBody>
      </p:sp>
      <p:sp>
        <p:nvSpPr>
          <p:cNvPr id="241" name="Title 1"/>
          <p:cNvSpPr txBox="1"/>
          <p:nvPr>
            <p:ph type="title"/>
          </p:nvPr>
        </p:nvSpPr>
        <p:spPr>
          <a:xfrm>
            <a:off x="175260" y="292974"/>
            <a:ext cx="8746864" cy="752707"/>
          </a:xfrm>
          <a:prstGeom prst="rect">
            <a:avLst/>
          </a:prstGeom>
        </p:spPr>
        <p:txBody>
          <a:bodyPr/>
          <a:lstStyle/>
          <a:p>
            <a:pPr/>
            <a:r>
              <a:t>uitbreiding: meer blokken toevoegen</a:t>
            </a:r>
          </a:p>
        </p:txBody>
      </p:sp>
      <p:sp>
        <p:nvSpPr>
          <p:cNvPr id="242" name="Content Placeholder 2"/>
          <p:cNvSpPr txBox="1"/>
          <p:nvPr>
            <p:ph type="body" sz="half" idx="1"/>
          </p:nvPr>
        </p:nvSpPr>
        <p:spPr>
          <a:xfrm>
            <a:off x="1190624" y="1246293"/>
            <a:ext cx="7824523" cy="2871895"/>
          </a:xfrm>
          <a:prstGeom prst="rect">
            <a:avLst/>
          </a:prstGeom>
        </p:spPr>
        <p:txBody>
          <a:bodyPr/>
          <a:lstStyle/>
          <a:p>
            <a:pPr marL="431800" indent="-431800">
              <a:buClrTx/>
              <a:buSzPct val="97000"/>
              <a:buBlip>
                <a:blip r:embed="rId2"/>
              </a:buBlip>
            </a:pPr>
          </a:p>
          <a:p>
            <a:pPr marL="431800" indent="-431800">
              <a:buClrTx/>
              <a:buSzPct val="97000"/>
              <a:buBlip>
                <a:blip r:embed="rId2"/>
              </a:buBlip>
            </a:pPr>
            <a:r>
              <a:t>Bij het openen van de software, zijn niet alle beschikbare blokken ingeschakeld.</a:t>
            </a:r>
          </a:p>
          <a:p>
            <a:pPr marL="431800" indent="-431800">
              <a:buClrTx/>
              <a:buSzPct val="97000"/>
              <a:buBlip>
                <a:blip r:embed="rId2"/>
              </a:buBlip>
            </a:pPr>
            <a:r>
              <a:t>Klik op het pictogram blokuitbreidingen onderaan het deelvenster blokpalet.</a:t>
            </a:r>
          </a:p>
          <a:p>
            <a:pPr marL="431800" indent="-431800">
              <a:buClrTx/>
              <a:buSzPct val="97000"/>
              <a:buBlip>
                <a:blip r:embed="rId2"/>
              </a:buBlip>
            </a:pPr>
            <a:r>
              <a:t>In onze lessen gebruiken we vaak "Meer motoren" en "Meer beweging”.</a:t>
            </a:r>
          </a:p>
          <a:p>
            <a:pPr marL="431800" indent="-431800">
              <a:buClrTx/>
              <a:buSzPct val="97000"/>
              <a:buBlip>
                <a:blip r:embed="rId2"/>
              </a:buBlip>
            </a:pPr>
            <a:r>
              <a:t>Na het downloaden zie je deze blokken als afzonderlijke tabbladen in het blokpalet.</a:t>
            </a:r>
          </a:p>
        </p:txBody>
      </p:sp>
      <p:pic>
        <p:nvPicPr>
          <p:cNvPr id="243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6683" y="1244742"/>
            <a:ext cx="577824" cy="156838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Rectangle 9"/>
          <p:cNvSpPr/>
          <p:nvPr/>
        </p:nvSpPr>
        <p:spPr>
          <a:xfrm>
            <a:off x="341303" y="2450395"/>
            <a:ext cx="368584" cy="329207"/>
          </a:xfrm>
          <a:prstGeom prst="rect">
            <a:avLst/>
          </a:prstGeom>
          <a:ln w="57150" cap="rnd">
            <a:solidFill>
              <a:srgbClr val="FFC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45" name="Picture 13" descr="Picture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46636" y="3150552"/>
            <a:ext cx="1680749" cy="2882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Picture 15" descr="Picture 1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33595" y="3150552"/>
            <a:ext cx="1809460" cy="2871893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Slide Number Placeholder 16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8" name="Picture 18" descr="Picture 18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6931" y="3150552"/>
            <a:ext cx="4004772" cy="30824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Footer Placeholder 3"/>
          <p:cNvSpPr txBox="1"/>
          <p:nvPr/>
        </p:nvSpPr>
        <p:spPr>
          <a:xfrm>
            <a:off x="134128" y="6321349"/>
            <a:ext cx="4779146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/>
            </a:lvl1pPr>
          </a:lstStyle>
          <a:p>
            <a:pPr/>
            <a:r>
              <a:t>Copyright © 2020 SPIKE Prime Lessons (primelessons.org) CC-BY-NC-SA.  (Last edit: 1/9/2020)</a:t>
            </a:r>
          </a:p>
        </p:txBody>
      </p:sp>
      <p:sp>
        <p:nvSpPr>
          <p:cNvPr id="251" name="Title 1"/>
          <p:cNvSpPr txBox="1"/>
          <p:nvPr>
            <p:ph type="title"/>
          </p:nvPr>
        </p:nvSpPr>
        <p:spPr>
          <a:xfrm>
            <a:off x="175260" y="292974"/>
            <a:ext cx="8746864" cy="752707"/>
          </a:xfrm>
          <a:prstGeom prst="rect">
            <a:avLst/>
          </a:prstGeom>
        </p:spPr>
        <p:txBody>
          <a:bodyPr/>
          <a:lstStyle/>
          <a:p>
            <a:pPr/>
            <a:r>
              <a:t>scriptzone</a:t>
            </a:r>
          </a:p>
        </p:txBody>
      </p:sp>
      <p:pic>
        <p:nvPicPr>
          <p:cNvPr id="252" name="Content Placeholder 25" descr="Content Placeholder 2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734" y="1177603"/>
            <a:ext cx="5826107" cy="5041267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TextBox 5"/>
          <p:cNvSpPr txBox="1"/>
          <p:nvPr/>
        </p:nvSpPr>
        <p:spPr>
          <a:xfrm>
            <a:off x="157334" y="1140005"/>
            <a:ext cx="1530110" cy="26924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200"/>
            </a:lvl1pPr>
          </a:lstStyle>
          <a:p>
            <a:pPr/>
            <a:r>
              <a:t>Blokpalet</a:t>
            </a:r>
          </a:p>
        </p:txBody>
      </p:sp>
      <p:sp>
        <p:nvSpPr>
          <p:cNvPr id="254" name="TextBox 7"/>
          <p:cNvSpPr txBox="1"/>
          <p:nvPr/>
        </p:nvSpPr>
        <p:spPr>
          <a:xfrm>
            <a:off x="4355045" y="4487933"/>
            <a:ext cx="1501142" cy="26924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200"/>
            </a:lvl1pPr>
          </a:lstStyle>
          <a:p>
            <a:pPr/>
            <a:r>
              <a:t>Download</a:t>
            </a:r>
          </a:p>
        </p:txBody>
      </p:sp>
      <p:sp>
        <p:nvSpPr>
          <p:cNvPr id="255" name="Rectangle 9"/>
          <p:cNvSpPr/>
          <p:nvPr/>
        </p:nvSpPr>
        <p:spPr>
          <a:xfrm>
            <a:off x="1742975" y="1374148"/>
            <a:ext cx="380932" cy="445015"/>
          </a:xfrm>
          <a:prstGeom prst="rect">
            <a:avLst/>
          </a:prstGeom>
          <a:ln w="28575" cap="rnd">
            <a:solidFill>
              <a:srgbClr val="FFC000"/>
            </a:solidFill>
          </a:ln>
          <a:effectLst>
            <a:outerShdw sx="100000" sy="100000" kx="0" ky="0" algn="b" rotWithShape="0" blurRad="38100" dist="25400" dir="5400000">
              <a:srgbClr val="000000">
                <a:alpha val="5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6" name="Straight Connector 10"/>
          <p:cNvSpPr/>
          <p:nvPr/>
        </p:nvSpPr>
        <p:spPr>
          <a:xfrm>
            <a:off x="2123906" y="1411819"/>
            <a:ext cx="1059391" cy="577980"/>
          </a:xfrm>
          <a:prstGeom prst="line">
            <a:avLst/>
          </a:prstGeom>
          <a:ln w="22225" cap="rnd">
            <a:solidFill>
              <a:srgbClr val="FFC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57" name="Straight Connector 11"/>
          <p:cNvSpPr/>
          <p:nvPr/>
        </p:nvSpPr>
        <p:spPr>
          <a:xfrm>
            <a:off x="2123905" y="1856760"/>
            <a:ext cx="1062289" cy="1514959"/>
          </a:xfrm>
          <a:prstGeom prst="line">
            <a:avLst/>
          </a:prstGeom>
          <a:ln w="22225" cap="rnd">
            <a:solidFill>
              <a:srgbClr val="FFC000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258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86192" y="1989797"/>
            <a:ext cx="1744423" cy="1354908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259" name="Rectangle 14"/>
          <p:cNvSpPr/>
          <p:nvPr/>
        </p:nvSpPr>
        <p:spPr>
          <a:xfrm>
            <a:off x="4357634" y="4777630"/>
            <a:ext cx="1501141" cy="992519"/>
          </a:xfrm>
          <a:prstGeom prst="rect">
            <a:avLst/>
          </a:prstGeom>
          <a:ln w="22225" cap="rnd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0" name="Rectangle 15"/>
          <p:cNvSpPr/>
          <p:nvPr/>
        </p:nvSpPr>
        <p:spPr>
          <a:xfrm>
            <a:off x="4971124" y="5829300"/>
            <a:ext cx="330412" cy="388621"/>
          </a:xfrm>
          <a:prstGeom prst="rect">
            <a:avLst/>
          </a:prstGeom>
          <a:ln w="22225" cap="rnd">
            <a:solidFill>
              <a:schemeClr val="accent3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1" name="Rectangle 22"/>
          <p:cNvSpPr/>
          <p:nvPr/>
        </p:nvSpPr>
        <p:spPr>
          <a:xfrm>
            <a:off x="139899" y="1140005"/>
            <a:ext cx="1547545" cy="4689295"/>
          </a:xfrm>
          <a:prstGeom prst="rect">
            <a:avLst/>
          </a:prstGeom>
          <a:ln w="22225" cap="rnd">
            <a:solidFill>
              <a:srgbClr val="BA9B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2" name="TextBox 8"/>
          <p:cNvSpPr txBox="1"/>
          <p:nvPr/>
        </p:nvSpPr>
        <p:spPr>
          <a:xfrm>
            <a:off x="3183296" y="1685785"/>
            <a:ext cx="1746866" cy="26924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200"/>
            </a:lvl1pPr>
          </a:lstStyle>
          <a:p>
            <a:pPr/>
            <a:r>
              <a:t>Hub dashboard</a:t>
            </a:r>
          </a:p>
        </p:txBody>
      </p:sp>
      <p:sp>
        <p:nvSpPr>
          <p:cNvPr id="263" name="Slide Number Placeholder 2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4" name="Content Placeholder 6"/>
          <p:cNvSpPr txBox="1"/>
          <p:nvPr/>
        </p:nvSpPr>
        <p:spPr>
          <a:xfrm>
            <a:off x="6060092" y="1234757"/>
            <a:ext cx="2878697" cy="391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410209" indent="-410209" defTabSz="434340">
              <a:spcBef>
                <a:spcPts val="500"/>
              </a:spcBef>
              <a:buSzPct val="97000"/>
              <a:buBlip>
                <a:blip r:embed="rId4"/>
              </a:buBlip>
              <a:defRPr sz="1710"/>
            </a:pPr>
            <a:r>
              <a:t>Scriptzone is waar u elk programma maakt (‘Project’ genoemd).</a:t>
            </a:r>
          </a:p>
          <a:p>
            <a:pPr marL="410209" indent="-410209" defTabSz="434340">
              <a:spcBef>
                <a:spcPts val="500"/>
              </a:spcBef>
              <a:buSzPct val="97000"/>
              <a:buBlip>
                <a:blip r:embed="rId4"/>
              </a:buBlip>
              <a:defRPr sz="1710"/>
            </a:pPr>
            <a:r>
              <a:t>Alle programmeer-blokken staan ​​in het blokpallet aan de linkerkant.</a:t>
            </a:r>
          </a:p>
          <a:p>
            <a:pPr marL="410209" indent="-410209" defTabSz="434340">
              <a:spcBef>
                <a:spcPts val="500"/>
              </a:spcBef>
              <a:buSzPct val="97000"/>
              <a:buBlip>
                <a:blip r:embed="rId4"/>
              </a:buBlip>
              <a:defRPr sz="1710"/>
            </a:pPr>
            <a:r>
              <a:t>Via de verbindings-pictogram hebt u toegang tot het hub-dashboard.</a:t>
            </a:r>
          </a:p>
          <a:p>
            <a:pPr marL="410209" indent="-410209" defTabSz="434340">
              <a:spcBef>
                <a:spcPts val="500"/>
              </a:spcBef>
              <a:buSzPct val="97000"/>
              <a:buBlip>
                <a:blip r:embed="rId4"/>
              </a:buBlip>
              <a:defRPr sz="1710"/>
            </a:pPr>
            <a:r>
              <a:t>Met het pictogram Downloaden / uitvoeren kiest u de modus om te downloaden of te streamen.</a:t>
            </a:r>
          </a:p>
        </p:txBody>
      </p:sp>
      <p:sp>
        <p:nvSpPr>
          <p:cNvPr id="265" name="TextBox 35"/>
          <p:cNvSpPr txBox="1"/>
          <p:nvPr/>
        </p:nvSpPr>
        <p:spPr>
          <a:xfrm>
            <a:off x="6014372" y="5887580"/>
            <a:ext cx="1119674" cy="26924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200"/>
            </a:lvl1pPr>
          </a:lstStyle>
          <a:p>
            <a:pPr/>
            <a:r>
              <a:t>Stop en start</a:t>
            </a:r>
          </a:p>
        </p:txBody>
      </p:sp>
      <p:sp>
        <p:nvSpPr>
          <p:cNvPr id="266" name="Rectangle 36"/>
          <p:cNvSpPr/>
          <p:nvPr/>
        </p:nvSpPr>
        <p:spPr>
          <a:xfrm>
            <a:off x="5301536" y="5829300"/>
            <a:ext cx="657305" cy="388621"/>
          </a:xfrm>
          <a:prstGeom prst="rect">
            <a:avLst/>
          </a:prstGeom>
          <a:ln w="22225" cap="rnd">
            <a:solidFill>
              <a:schemeClr val="accent3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7" name="Rectangle 18"/>
          <p:cNvSpPr/>
          <p:nvPr/>
        </p:nvSpPr>
        <p:spPr>
          <a:xfrm>
            <a:off x="5516141" y="5440679"/>
            <a:ext cx="330412" cy="329469"/>
          </a:xfrm>
          <a:prstGeom prst="rect">
            <a:avLst/>
          </a:prstGeom>
          <a:ln w="22225" cap="rnd">
            <a:solidFill>
              <a:schemeClr val="accent3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8" name="TextBox 19"/>
          <p:cNvSpPr txBox="1"/>
          <p:nvPr/>
        </p:nvSpPr>
        <p:spPr>
          <a:xfrm>
            <a:off x="6014372" y="5466913"/>
            <a:ext cx="1119674" cy="26924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200"/>
            </a:lvl1pPr>
          </a:lstStyle>
          <a:p>
            <a:pPr/>
            <a:r>
              <a:t>Download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rcRect l="0" t="95960" r="0" b="488"/>
          <a:stretch>
            <a:fillRect/>
          </a:stretch>
        </p:blipFill>
        <p:spPr>
          <a:xfrm>
            <a:off x="4668468" y="5430630"/>
            <a:ext cx="634341" cy="365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rcRect l="0" t="95960" r="0" b="488"/>
          <a:stretch>
            <a:fillRect/>
          </a:stretch>
        </p:blipFill>
        <p:spPr>
          <a:xfrm>
            <a:off x="3715146" y="4449076"/>
            <a:ext cx="634341" cy="365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rcRect l="0" t="95960" r="0" b="488"/>
          <a:stretch>
            <a:fillRect/>
          </a:stretch>
        </p:blipFill>
        <p:spPr>
          <a:xfrm>
            <a:off x="3430021" y="4760784"/>
            <a:ext cx="634341" cy="365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rcRect l="0" t="95960" r="0" b="488"/>
          <a:stretch>
            <a:fillRect/>
          </a:stretch>
        </p:blipFill>
        <p:spPr>
          <a:xfrm>
            <a:off x="4617668" y="5109176"/>
            <a:ext cx="634341" cy="365126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Footer Placeholder 3"/>
          <p:cNvSpPr txBox="1"/>
          <p:nvPr/>
        </p:nvSpPr>
        <p:spPr>
          <a:xfrm>
            <a:off x="134128" y="6321349"/>
            <a:ext cx="4779146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/>
            </a:lvl1pPr>
          </a:lstStyle>
          <a:p>
            <a:pPr/>
            <a:r>
              <a:t>Copyright © 2020 SPIKE Prime Lessons (primelessons.org) CC-BY-NC-SA.  (Last edit: 1/9/2020)</a:t>
            </a:r>
          </a:p>
        </p:txBody>
      </p:sp>
      <p:sp>
        <p:nvSpPr>
          <p:cNvPr id="275" name="Title 1"/>
          <p:cNvSpPr txBox="1"/>
          <p:nvPr>
            <p:ph type="title"/>
          </p:nvPr>
        </p:nvSpPr>
        <p:spPr>
          <a:xfrm>
            <a:off x="175260" y="292974"/>
            <a:ext cx="8746864" cy="752707"/>
          </a:xfrm>
          <a:prstGeom prst="rect">
            <a:avLst/>
          </a:prstGeom>
        </p:spPr>
        <p:txBody>
          <a:bodyPr/>
          <a:lstStyle/>
          <a:p>
            <a:pPr/>
            <a:r>
              <a:t>Overzicht blokpalet</a:t>
            </a:r>
          </a:p>
        </p:txBody>
      </p:sp>
      <p:sp>
        <p:nvSpPr>
          <p:cNvPr id="276" name="Slide Number Placeholder 5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7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rcRect l="0" t="5488" r="0" b="9502"/>
          <a:stretch>
            <a:fillRect/>
          </a:stretch>
        </p:blipFill>
        <p:spPr>
          <a:xfrm>
            <a:off x="175260" y="1195148"/>
            <a:ext cx="343057" cy="4725383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TextBox 4"/>
          <p:cNvSpPr txBox="1"/>
          <p:nvPr/>
        </p:nvSpPr>
        <p:spPr>
          <a:xfrm>
            <a:off x="564036" y="1195147"/>
            <a:ext cx="6366176" cy="458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1000"/>
              </a:spcBef>
              <a:defRPr b="1" sz="1400">
                <a:solidFill>
                  <a:srgbClr val="0095F4"/>
                </a:solidFill>
              </a:defRPr>
            </a:pPr>
            <a:r>
              <a:t>Motoren </a:t>
            </a:r>
            <a:r>
              <a:t>–</a:t>
            </a:r>
            <a:r>
              <a:t> </a:t>
            </a:r>
            <a:r>
              <a:rPr b="0">
                <a:solidFill>
                  <a:srgbClr val="000000"/>
                </a:solidFill>
              </a:rPr>
              <a:t>Bestuur een individuele motor.</a:t>
            </a:r>
            <a:endParaRPr b="0">
              <a:solidFill>
                <a:srgbClr val="000000"/>
              </a:solidFill>
            </a:endParaRPr>
          </a:p>
          <a:p>
            <a:pPr>
              <a:spcBef>
                <a:spcPts val="1000"/>
              </a:spcBef>
              <a:defRPr b="1" sz="1400">
                <a:solidFill>
                  <a:srgbClr val="F15FCF"/>
                </a:solidFill>
              </a:defRPr>
            </a:pPr>
            <a:r>
              <a:t>Beweging </a:t>
            </a:r>
            <a:r>
              <a:t>–</a:t>
            </a:r>
            <a:r>
              <a:t> </a:t>
            </a:r>
            <a:r>
              <a:rPr b="0">
                <a:solidFill>
                  <a:srgbClr val="000000"/>
                </a:solidFill>
              </a:rPr>
              <a:t>Bestuur twee motoren tegelijk met synchronisatie.</a:t>
            </a:r>
            <a:endParaRPr>
              <a:solidFill>
                <a:schemeClr val="accent2"/>
              </a:solidFill>
            </a:endParaRPr>
          </a:p>
          <a:p>
            <a:pPr>
              <a:spcBef>
                <a:spcPts val="1000"/>
              </a:spcBef>
              <a:defRPr b="1" sz="1400">
                <a:solidFill>
                  <a:srgbClr val="955BF3"/>
                </a:solidFill>
              </a:defRPr>
            </a:pPr>
            <a:r>
              <a:t>Licht – </a:t>
            </a:r>
            <a:r>
              <a:rPr b="0">
                <a:solidFill>
                  <a:srgbClr val="000000"/>
                </a:solidFill>
              </a:rPr>
              <a:t>Programmeer de 5X5 matrix.</a:t>
            </a:r>
            <a:endParaRPr>
              <a:solidFill>
                <a:schemeClr val="accent2"/>
              </a:solidFill>
            </a:endParaRPr>
          </a:p>
          <a:p>
            <a:pPr>
              <a:spcBef>
                <a:spcPts val="1000"/>
              </a:spcBef>
              <a:defRPr b="1" sz="1400">
                <a:solidFill>
                  <a:srgbClr val="C16EE8"/>
                </a:solidFill>
              </a:defRPr>
            </a:pPr>
            <a:r>
              <a:t>Geluid </a:t>
            </a:r>
            <a:r>
              <a:t>–</a:t>
            </a:r>
            <a:r>
              <a:t> </a:t>
            </a:r>
            <a:r>
              <a:rPr b="0">
                <a:solidFill>
                  <a:srgbClr val="000000"/>
                </a:solidFill>
              </a:rPr>
              <a:t>Speel een geluid.</a:t>
            </a:r>
            <a:endParaRPr>
              <a:solidFill>
                <a:schemeClr val="accent2"/>
              </a:solidFill>
            </a:endParaRPr>
          </a:p>
          <a:p>
            <a:pPr>
              <a:spcBef>
                <a:spcPts val="1000"/>
              </a:spcBef>
              <a:defRPr b="1" sz="1400">
                <a:solidFill>
                  <a:srgbClr val="F5C800"/>
                </a:solidFill>
              </a:defRPr>
            </a:pPr>
            <a:r>
              <a:t>Gebeurtenissen </a:t>
            </a:r>
            <a:r>
              <a:t>–</a:t>
            </a:r>
            <a:r>
              <a:t> </a:t>
            </a:r>
            <a:r>
              <a:rPr b="0">
                <a:solidFill>
                  <a:srgbClr val="000000"/>
                </a:solidFill>
              </a:rPr>
              <a:t>Voer acties uit op basis van gebeurtenissen (bijv. sensor of timer).</a:t>
            </a:r>
            <a:endParaRPr>
              <a:solidFill>
                <a:schemeClr val="accent2"/>
              </a:solidFill>
            </a:endParaRPr>
          </a:p>
          <a:p>
            <a:pPr>
              <a:spcBef>
                <a:spcPts val="1000"/>
              </a:spcBef>
              <a:defRPr b="1" sz="1400">
                <a:solidFill>
                  <a:srgbClr val="FFB31D"/>
                </a:solidFill>
              </a:defRPr>
            </a:pPr>
            <a:r>
              <a:t>Bediening </a:t>
            </a:r>
            <a:r>
              <a:t>–</a:t>
            </a:r>
            <a:r>
              <a:t> </a:t>
            </a:r>
            <a:r>
              <a:rPr b="0">
                <a:solidFill>
                  <a:srgbClr val="000000"/>
                </a:solidFill>
              </a:rPr>
              <a:t>Herhalingen, als / dan-instructies, etc.</a:t>
            </a:r>
            <a:endParaRPr>
              <a:solidFill>
                <a:schemeClr val="accent2"/>
              </a:solidFill>
            </a:endParaRPr>
          </a:p>
          <a:p>
            <a:pPr>
              <a:spcBef>
                <a:spcPts val="1000"/>
              </a:spcBef>
              <a:defRPr b="1" sz="1400">
                <a:solidFill>
                  <a:srgbClr val="1BCFE9"/>
                </a:solidFill>
              </a:defRPr>
            </a:pPr>
            <a:r>
              <a:t>Sensoren </a:t>
            </a:r>
            <a:r>
              <a:t>–</a:t>
            </a:r>
            <a:r>
              <a:t> </a:t>
            </a:r>
            <a:r>
              <a:rPr b="0">
                <a:solidFill>
                  <a:srgbClr val="000000"/>
                </a:solidFill>
              </a:rPr>
              <a:t>Lees een waarde van een sensor.</a:t>
            </a:r>
            <a:endParaRPr>
              <a:solidFill>
                <a:schemeClr val="accent2"/>
              </a:solidFill>
            </a:endParaRPr>
          </a:p>
          <a:p>
            <a:pPr>
              <a:spcBef>
                <a:spcPts val="1000"/>
              </a:spcBef>
              <a:defRPr b="1" sz="1400">
                <a:solidFill>
                  <a:srgbClr val="02B64E"/>
                </a:solidFill>
              </a:defRPr>
            </a:pPr>
            <a:r>
              <a:t>Bedieners </a:t>
            </a:r>
            <a:r>
              <a:t>–</a:t>
            </a:r>
            <a:r>
              <a:t> </a:t>
            </a:r>
            <a:r>
              <a:rPr b="0">
                <a:solidFill>
                  <a:srgbClr val="000000"/>
                </a:solidFill>
              </a:rPr>
              <a:t>Wiskunde en logica.</a:t>
            </a:r>
            <a:endParaRPr b="0">
              <a:solidFill>
                <a:srgbClr val="000000"/>
              </a:solidFill>
            </a:endParaRPr>
          </a:p>
          <a:p>
            <a:pPr>
              <a:spcBef>
                <a:spcPts val="1000"/>
              </a:spcBef>
              <a:defRPr b="1" sz="1400">
                <a:solidFill>
                  <a:srgbClr val="FF9732"/>
                </a:solidFill>
              </a:defRPr>
            </a:pPr>
            <a:r>
              <a:t>Variabelen </a:t>
            </a:r>
            <a:r>
              <a:t>–</a:t>
            </a:r>
            <a:r>
              <a:t> </a:t>
            </a:r>
            <a:r>
              <a:rPr b="0">
                <a:solidFill>
                  <a:srgbClr val="000000"/>
                </a:solidFill>
              </a:rPr>
              <a:t>Sla gegevens op als een variabele of in een lijst.</a:t>
            </a:r>
            <a:endParaRPr b="0">
              <a:solidFill>
                <a:srgbClr val="000000"/>
              </a:solidFill>
            </a:endParaRPr>
          </a:p>
          <a:p>
            <a:pPr>
              <a:spcBef>
                <a:spcPts val="1000"/>
              </a:spcBef>
              <a:defRPr b="1" sz="1400">
                <a:solidFill>
                  <a:srgbClr val="F55455"/>
                </a:solidFill>
              </a:defRPr>
            </a:pPr>
            <a:r>
              <a:t>Mijn Blokken </a:t>
            </a:r>
            <a:r>
              <a:t>–</a:t>
            </a:r>
            <a:r>
              <a:t> </a:t>
            </a:r>
            <a:r>
              <a:rPr b="0">
                <a:solidFill>
                  <a:srgbClr val="000000"/>
                </a:solidFill>
              </a:rPr>
              <a:t>Op maat gemaakte blokken.</a:t>
            </a:r>
            <a:endParaRPr b="0">
              <a:solidFill>
                <a:srgbClr val="000000"/>
              </a:solidFill>
            </a:endParaRPr>
          </a:p>
          <a:p>
            <a:pPr>
              <a:spcBef>
                <a:spcPts val="1000"/>
              </a:spcBef>
              <a:defRPr b="1" sz="1400">
                <a:solidFill>
                  <a:srgbClr val="FE59D0"/>
                </a:solidFill>
              </a:defRPr>
            </a:pPr>
            <a:r>
              <a:t>Meer beweging – </a:t>
            </a:r>
            <a:r>
              <a:rPr b="0">
                <a:solidFill>
                  <a:srgbClr val="000000"/>
                </a:solidFill>
              </a:rPr>
              <a:t>Extra bewegingsblokken.</a:t>
            </a:r>
            <a:endParaRPr b="0">
              <a:solidFill>
                <a:srgbClr val="000000"/>
              </a:solidFill>
            </a:endParaRPr>
          </a:p>
          <a:p>
            <a:pPr>
              <a:spcBef>
                <a:spcPts val="1000"/>
              </a:spcBef>
              <a:defRPr b="1" sz="1400">
                <a:solidFill>
                  <a:srgbClr val="0290F8"/>
                </a:solidFill>
              </a:defRPr>
            </a:pPr>
            <a:r>
              <a:t>Meer motoren – </a:t>
            </a:r>
            <a:r>
              <a:rPr b="0">
                <a:solidFill>
                  <a:srgbClr val="000000"/>
                </a:solidFill>
              </a:rPr>
              <a:t>Extra motorblokken.</a:t>
            </a:r>
            <a:endParaRPr>
              <a:solidFill>
                <a:schemeClr val="accent2"/>
              </a:solidFill>
            </a:endParaRPr>
          </a:p>
          <a:p>
            <a:pPr>
              <a:spcBef>
                <a:spcPts val="1000"/>
              </a:spcBef>
              <a:defRPr b="1" sz="1400">
                <a:solidFill>
                  <a:srgbClr val="13B09B"/>
                </a:solidFill>
              </a:defRPr>
            </a:pPr>
            <a:r>
              <a:t>Weer – </a:t>
            </a:r>
            <a:r>
              <a:rPr b="0">
                <a:solidFill>
                  <a:srgbClr val="000000"/>
                </a:solidFill>
              </a:rPr>
              <a:t>Toegang tot weersinformatie en voorspellingen.</a:t>
            </a:r>
            <a:endParaRPr>
              <a:solidFill>
                <a:schemeClr val="accent2"/>
              </a:solidFill>
            </a:endParaRPr>
          </a:p>
          <a:p>
            <a:pPr>
              <a:spcBef>
                <a:spcPts val="1000"/>
              </a:spcBef>
              <a:defRPr b="1" sz="1400">
                <a:solidFill>
                  <a:srgbClr val="0EAE9F"/>
                </a:solidFill>
              </a:defRPr>
            </a:pPr>
            <a:r>
              <a:t>Muziek – </a:t>
            </a:r>
            <a:r>
              <a:rPr b="0">
                <a:solidFill>
                  <a:srgbClr val="000000"/>
                </a:solidFill>
              </a:rPr>
              <a:t>Speel muzieknoten en selecteer instrumenten.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Footer Placeholder 3"/>
          <p:cNvSpPr txBox="1"/>
          <p:nvPr/>
        </p:nvSpPr>
        <p:spPr>
          <a:xfrm>
            <a:off x="134128" y="6321349"/>
            <a:ext cx="4779146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/>
            </a:lvl1pPr>
          </a:lstStyle>
          <a:p>
            <a:pPr/>
            <a:r>
              <a:t>Copyright © 2020 SPIKE Prime Lessons (primelessons.org) CC-BY-NC-SA.  (Last edit: 1/9/2020)</a:t>
            </a:r>
          </a:p>
        </p:txBody>
      </p:sp>
      <p:sp>
        <p:nvSpPr>
          <p:cNvPr id="281" name="Title 1"/>
          <p:cNvSpPr txBox="1"/>
          <p:nvPr>
            <p:ph type="title"/>
          </p:nvPr>
        </p:nvSpPr>
        <p:spPr>
          <a:xfrm>
            <a:off x="175260" y="292974"/>
            <a:ext cx="8746864" cy="752707"/>
          </a:xfrm>
          <a:prstGeom prst="rect">
            <a:avLst/>
          </a:prstGeom>
        </p:spPr>
        <p:txBody>
          <a:bodyPr/>
          <a:lstStyle/>
          <a:p>
            <a:pPr/>
            <a:r>
              <a:t>HUB DASHBOARD</a:t>
            </a:r>
          </a:p>
        </p:txBody>
      </p:sp>
      <p:sp>
        <p:nvSpPr>
          <p:cNvPr id="282" name="Content Placeholder 2"/>
          <p:cNvSpPr txBox="1"/>
          <p:nvPr>
            <p:ph type="body" sz="half" idx="1"/>
          </p:nvPr>
        </p:nvSpPr>
        <p:spPr>
          <a:xfrm>
            <a:off x="155087" y="1140005"/>
            <a:ext cx="3944474" cy="5082603"/>
          </a:xfrm>
          <a:prstGeom prst="rect">
            <a:avLst/>
          </a:prstGeom>
        </p:spPr>
        <p:txBody>
          <a:bodyPr/>
          <a:lstStyle/>
          <a:p>
            <a:pPr marL="493485" indent="-493485">
              <a:buClrTx/>
              <a:buSzPct val="97000"/>
              <a:buBlip>
                <a:blip r:embed="rId2"/>
              </a:buBlip>
              <a:defRPr sz="1600"/>
            </a:pPr>
            <a:r>
              <a:t>De Hub moet verbonden zijn om toegang te krijgen tot dit gedeelte.</a:t>
            </a:r>
          </a:p>
          <a:p>
            <a:pPr marL="493485" indent="-493485">
              <a:buClrTx/>
              <a:buSzPct val="97000"/>
              <a:buBlip>
                <a:blip r:embed="rId2"/>
              </a:buBlip>
              <a:defRPr sz="1600"/>
            </a:pPr>
            <a:r>
              <a:t>Deze sectie is erg handig voor:</a:t>
            </a:r>
          </a:p>
          <a:p>
            <a:pPr lvl="2" marL="0" indent="508000">
              <a:buClrTx/>
              <a:buSzTx/>
              <a:buNone/>
              <a:defRPr sz="1400"/>
            </a:pPr>
            <a:r>
              <a:t>Controleer het niveau van de batterij.</a:t>
            </a:r>
          </a:p>
          <a:p>
            <a:pPr lvl="2" marL="0" indent="508000">
              <a:buClrTx/>
              <a:buSzTx/>
              <a:buNone/>
              <a:defRPr sz="1400"/>
            </a:pPr>
            <a:r>
              <a:t>Hub OS versie.</a:t>
            </a:r>
          </a:p>
          <a:p>
            <a:pPr lvl="2" marL="0" indent="508000">
              <a:buClrTx/>
              <a:buSzTx/>
              <a:buNone/>
              <a:defRPr sz="1400"/>
            </a:pPr>
            <a:r>
              <a:t>Controleer de waarde van de </a:t>
            </a:r>
            <a:r>
              <a:t>kantelsensor.</a:t>
            </a:r>
          </a:p>
          <a:p>
            <a:pPr lvl="2" marL="0" indent="508000">
              <a:buClrTx/>
              <a:buSzTx/>
              <a:buNone/>
              <a:defRPr sz="1400"/>
            </a:pPr>
            <a:r>
              <a:t>Zie welke motoren en sensoren zijn aangesloten.</a:t>
            </a:r>
          </a:p>
          <a:p>
            <a:pPr lvl="2" marL="0" indent="508000">
              <a:buClrTx/>
              <a:buSzTx/>
              <a:buNone/>
              <a:defRPr sz="1400"/>
            </a:pPr>
            <a:r>
              <a:t>Krijg realtime waarden van de motoren en sensoren.</a:t>
            </a:r>
          </a:p>
          <a:p>
            <a:pPr marL="493485" indent="-493485">
              <a:buClrTx/>
              <a:buSzPct val="97000"/>
              <a:buBlip>
                <a:blip r:embed="rId2"/>
              </a:buBlip>
              <a:defRPr sz="1600"/>
            </a:pPr>
            <a:r>
              <a:t>Om de naam van de Hub te veranderen, klik je op de drie stippen in dit paneel (…) Zie onder ‘verbinding verbreken;’</a:t>
            </a:r>
          </a:p>
          <a:p>
            <a:pPr marL="493485" indent="-493485">
              <a:buClrTx/>
              <a:buSzPct val="97000"/>
              <a:buBlip>
                <a:blip r:embed="rId2"/>
              </a:buBlip>
              <a:defRPr sz="1600"/>
            </a:pPr>
            <a:r>
              <a:t>‘Programma's beheren' heeft de lijst met alle programma's op de hub (maximaal 20). Gebruik deze sectie om de volgorde van de programma's te wijzigen.</a:t>
            </a:r>
          </a:p>
        </p:txBody>
      </p:sp>
      <p:pic>
        <p:nvPicPr>
          <p:cNvPr id="283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33137" y="1228154"/>
            <a:ext cx="3490867" cy="2711387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pic>
        <p:nvPicPr>
          <p:cNvPr id="284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02524" y="4275094"/>
            <a:ext cx="4221480" cy="11963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Picture 8" descr="Picture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187211" y="353055"/>
            <a:ext cx="629713" cy="647966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Slide Number Placeholder 9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Footer Placeholder 2"/>
          <p:cNvSpPr txBox="1"/>
          <p:nvPr/>
        </p:nvSpPr>
        <p:spPr>
          <a:xfrm>
            <a:off x="134128" y="6321349"/>
            <a:ext cx="4779146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/>
            </a:lvl1pPr>
          </a:lstStyle>
          <a:p>
            <a:pPr/>
            <a:r>
              <a:t>Copyright © 2020 SPIKE Prime Lessons (primelessons.org) CC-BY-NC-SA.  (Last edit: 1/9/2020)</a:t>
            </a:r>
          </a:p>
        </p:txBody>
      </p:sp>
      <p:sp>
        <p:nvSpPr>
          <p:cNvPr id="289" name="Title 1"/>
          <p:cNvSpPr txBox="1"/>
          <p:nvPr>
            <p:ph type="title"/>
          </p:nvPr>
        </p:nvSpPr>
        <p:spPr>
          <a:xfrm>
            <a:off x="175260" y="292974"/>
            <a:ext cx="8746864" cy="752707"/>
          </a:xfrm>
          <a:prstGeom prst="rect">
            <a:avLst/>
          </a:prstGeom>
        </p:spPr>
        <p:txBody>
          <a:bodyPr/>
          <a:lstStyle/>
          <a:p>
            <a:pPr/>
            <a:r>
              <a:t>Download vs. streaming mode</a:t>
            </a:r>
          </a:p>
        </p:txBody>
      </p:sp>
      <p:pic>
        <p:nvPicPr>
          <p:cNvPr id="29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79385" t="69665" r="1367" b="9477"/>
          <a:stretch>
            <a:fillRect/>
          </a:stretch>
        </p:blipFill>
        <p:spPr>
          <a:xfrm>
            <a:off x="237912" y="1377632"/>
            <a:ext cx="3441099" cy="227838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291" name="TextBox 4"/>
          <p:cNvSpPr txBox="1"/>
          <p:nvPr/>
        </p:nvSpPr>
        <p:spPr>
          <a:xfrm>
            <a:off x="3836247" y="1235287"/>
            <a:ext cx="5092701" cy="3253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31800" indent="-431800" defTabSz="457200">
              <a:spcBef>
                <a:spcPts val="600"/>
              </a:spcBef>
              <a:buSzPct val="97000"/>
              <a:buBlip>
                <a:blip r:embed="rId3"/>
              </a:buBlip>
            </a:pPr>
            <a:r>
              <a:t>Downloaden: het programma draait op de hub en kan op elk moment worden uitgevoerd met of zonder uw pc.</a:t>
            </a:r>
          </a:p>
          <a:p>
            <a:pPr marL="431800" indent="-431800" defTabSz="457200">
              <a:spcBef>
                <a:spcPts val="600"/>
              </a:spcBef>
              <a:buSzPct val="97000"/>
              <a:buBlip>
                <a:blip r:embed="rId3"/>
              </a:buBlip>
            </a:pPr>
            <a:r>
              <a:t>Streaming: het programma draait op uw pc en bestuurt de motoren van de robot.</a:t>
            </a:r>
          </a:p>
          <a:p>
            <a:pPr lvl="2" indent="457200" defTabSz="457200">
              <a:spcBef>
                <a:spcPts val="600"/>
              </a:spcBef>
            </a:pPr>
            <a:r>
              <a:t>Dit zorgt meestal voor langzamere reactietijden voor de robot, maar u kunt wel IOT-functies (Internet of Things) gebruiken, zoals weermetingen.</a:t>
            </a:r>
          </a:p>
          <a:p>
            <a:pPr marL="431800" indent="-431800" defTabSz="457200">
              <a:spcBef>
                <a:spcPts val="600"/>
              </a:spcBef>
              <a:buSzPct val="97000"/>
              <a:buBlip>
                <a:blip r:embed="rId3"/>
              </a:buBlip>
            </a:pPr>
            <a:r>
              <a:t>Opmerking: FIRST LEGO League teams moeten de downloadmodus gebruiken in wedstrijden.</a:t>
            </a:r>
          </a:p>
        </p:txBody>
      </p:sp>
      <p:sp>
        <p:nvSpPr>
          <p:cNvPr id="292" name="Slide Number Placeholder 9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Footer Placeholder 3"/>
          <p:cNvSpPr txBox="1"/>
          <p:nvPr/>
        </p:nvSpPr>
        <p:spPr>
          <a:xfrm>
            <a:off x="134128" y="6321349"/>
            <a:ext cx="4779146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/>
            </a:lvl1pPr>
          </a:lstStyle>
          <a:p>
            <a:pPr/>
            <a:r>
              <a:t>Copyright © 2020 SPIKE Prime Lessons (primelessons.org) CC-BY-NC-SA.  (Last edit: 1/9/2020)</a:t>
            </a:r>
          </a:p>
        </p:txBody>
      </p:sp>
      <p:pic>
        <p:nvPicPr>
          <p:cNvPr id="295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0573" y="3998955"/>
            <a:ext cx="3186257" cy="222974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96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rcRect l="0" t="4720" r="0" b="0"/>
          <a:stretch>
            <a:fillRect/>
          </a:stretch>
        </p:blipFill>
        <p:spPr>
          <a:xfrm>
            <a:off x="159493" y="1177852"/>
            <a:ext cx="3520970" cy="2521042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Title 1"/>
          <p:cNvSpPr txBox="1"/>
          <p:nvPr>
            <p:ph type="title"/>
          </p:nvPr>
        </p:nvSpPr>
        <p:spPr>
          <a:xfrm>
            <a:off x="175260" y="292974"/>
            <a:ext cx="8746864" cy="752707"/>
          </a:xfrm>
          <a:prstGeom prst="rect">
            <a:avLst/>
          </a:prstGeom>
        </p:spPr>
        <p:txBody>
          <a:bodyPr/>
          <a:lstStyle/>
          <a:p>
            <a:pPr/>
            <a:r>
              <a:t>Verbinding maken met de hub</a:t>
            </a:r>
          </a:p>
        </p:txBody>
      </p:sp>
      <p:sp>
        <p:nvSpPr>
          <p:cNvPr id="298" name="Content Placeholder 6"/>
          <p:cNvSpPr txBox="1"/>
          <p:nvPr>
            <p:ph type="body" sz="half" idx="1"/>
          </p:nvPr>
        </p:nvSpPr>
        <p:spPr>
          <a:xfrm>
            <a:off x="3942079" y="1242219"/>
            <a:ext cx="5042429" cy="2756737"/>
          </a:xfrm>
          <a:prstGeom prst="rect">
            <a:avLst/>
          </a:prstGeom>
        </p:spPr>
        <p:txBody>
          <a:bodyPr/>
          <a:lstStyle/>
          <a:p>
            <a:pPr marL="431800" indent="-431800">
              <a:buClrTx/>
              <a:buSzPct val="97000"/>
              <a:buBlip>
                <a:blip r:embed="rId4"/>
              </a:buBlip>
            </a:pPr>
            <a:r>
              <a:t>Bij USB verbinding maakt de software automatisch verbinding met de steen.</a:t>
            </a:r>
          </a:p>
          <a:p>
            <a:pPr marL="431800" indent="-431800">
              <a:buClrTx/>
              <a:buSzPct val="97000"/>
              <a:buBlip>
                <a:blip r:embed="rId4"/>
              </a:buBlip>
            </a:pPr>
            <a:r>
              <a:t>Om verbinding te maken via bluetooth, klik op het verbindingspictogram in de software.</a:t>
            </a:r>
          </a:p>
          <a:p>
            <a:pPr marL="431800" indent="-431800">
              <a:buClrTx/>
              <a:buSzPct val="97000"/>
              <a:buBlip>
                <a:blip r:embed="rId4"/>
              </a:buBlip>
            </a:pPr>
            <a:r>
              <a:t>Schakel bluetooth in door op de bluetooth-knop op de steen te drukken.</a:t>
            </a:r>
          </a:p>
          <a:p>
            <a:pPr marL="431800" indent="-431800">
              <a:buClrTx/>
              <a:buSzPct val="97000"/>
              <a:buBlip>
                <a:blip r:embed="rId4"/>
              </a:buBlip>
            </a:pPr>
            <a:r>
              <a:t>Je steen verschijnt in de lijst onderaan. Klik op verbinden op uw hub.</a:t>
            </a:r>
          </a:p>
        </p:txBody>
      </p:sp>
      <p:sp>
        <p:nvSpPr>
          <p:cNvPr id="299" name="Rectangle 9"/>
          <p:cNvSpPr/>
          <p:nvPr/>
        </p:nvSpPr>
        <p:spPr>
          <a:xfrm>
            <a:off x="1245461" y="1374409"/>
            <a:ext cx="325642" cy="312616"/>
          </a:xfrm>
          <a:prstGeom prst="rect">
            <a:avLst/>
          </a:prstGeom>
          <a:ln w="57150" cap="rnd">
            <a:solidFill>
              <a:schemeClr val="accent1"/>
            </a:solidFill>
          </a:ln>
          <a:effectLst>
            <a:outerShdw sx="100000" sy="100000" kx="0" ky="0" algn="b" rotWithShape="0" blurRad="38100" dist="25400" dir="5400000">
              <a:srgbClr val="000000">
                <a:alpha val="5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0" name="Straight Connector 10"/>
          <p:cNvSpPr/>
          <p:nvPr/>
        </p:nvSpPr>
        <p:spPr>
          <a:xfrm>
            <a:off x="1571102" y="1374409"/>
            <a:ext cx="2545728" cy="2624546"/>
          </a:xfrm>
          <a:prstGeom prst="line">
            <a:avLst/>
          </a:prstGeom>
          <a:ln w="22225" cap="rnd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01" name="Straight Connector 11"/>
          <p:cNvSpPr/>
          <p:nvPr/>
        </p:nvSpPr>
        <p:spPr>
          <a:xfrm flipH="1">
            <a:off x="930572" y="1687024"/>
            <a:ext cx="314891" cy="2333565"/>
          </a:xfrm>
          <a:prstGeom prst="line">
            <a:avLst/>
          </a:prstGeom>
          <a:ln w="22225" cap="rnd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02" name="Rectangle 22"/>
          <p:cNvSpPr/>
          <p:nvPr/>
        </p:nvSpPr>
        <p:spPr>
          <a:xfrm>
            <a:off x="2248160" y="5903536"/>
            <a:ext cx="551082" cy="325165"/>
          </a:xfrm>
          <a:prstGeom prst="rect">
            <a:avLst/>
          </a:prstGeom>
          <a:ln w="19050" cap="rnd">
            <a:solidFill>
              <a:srgbClr val="00B050"/>
            </a:solidFill>
          </a:ln>
          <a:effectLst>
            <a:outerShdw sx="100000" sy="100000" kx="0" ky="0" algn="b" rotWithShape="0" blurRad="38100" dist="25400" dir="5400000">
              <a:srgbClr val="000000">
                <a:alpha val="5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3" name="Slide Number Placeholder 13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Footer Placeholder 3"/>
          <p:cNvSpPr txBox="1"/>
          <p:nvPr/>
        </p:nvSpPr>
        <p:spPr>
          <a:xfrm>
            <a:off x="134128" y="6321349"/>
            <a:ext cx="4779146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/>
            </a:lvl1pPr>
          </a:lstStyle>
          <a:p>
            <a:pPr/>
            <a:r>
              <a:t>Copyright © 2020 SPIKE Prime Lessons (primelessons.org) CC-BY-NC-SA.  (Last edit: 1/9/2020)</a:t>
            </a:r>
          </a:p>
        </p:txBody>
      </p:sp>
      <p:sp>
        <p:nvSpPr>
          <p:cNvPr id="306" name="Title 1"/>
          <p:cNvSpPr txBox="1"/>
          <p:nvPr>
            <p:ph type="title"/>
          </p:nvPr>
        </p:nvSpPr>
        <p:spPr>
          <a:xfrm>
            <a:off x="175260" y="292974"/>
            <a:ext cx="8746864" cy="752707"/>
          </a:xfrm>
          <a:prstGeom prst="rect">
            <a:avLst/>
          </a:prstGeom>
        </p:spPr>
        <p:txBody>
          <a:bodyPr/>
          <a:lstStyle/>
          <a:p>
            <a:pPr/>
            <a:r>
              <a:t>CREDITS</a:t>
            </a:r>
          </a:p>
        </p:txBody>
      </p:sp>
      <p:sp>
        <p:nvSpPr>
          <p:cNvPr id="307" name="Rectangle 4"/>
          <p:cNvSpPr/>
          <p:nvPr/>
        </p:nvSpPr>
        <p:spPr>
          <a:xfrm>
            <a:off x="575028" y="5782901"/>
            <a:ext cx="7734053" cy="529134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defRPr sz="1200">
                <a:solidFill>
                  <a:srgbClr val="4374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                         </a:t>
            </a:r>
            <a:br/>
            <a:r>
              <a:rPr>
                <a:solidFill>
                  <a:srgbClr val="000000"/>
                </a:solidFill>
              </a:rPr>
              <a:t>This work is licensed under a 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 invalidUrl="" action="" tgtFrame="" tooltip="" history="1" highlightClick="0" endSnd="0"/>
              </a:rPr>
              <a:t>Creative Commons Attribution-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 invalidUrl="" action="" tgtFrame="" tooltip="" history="1" highlightClick="0" endSnd="0"/>
              </a:rPr>
              <a:t>NonCommercial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 invalidUrl="" action="" tgtFrame="" tooltip="" history="1" highlightClick="0" endSnd="0"/>
              </a:rPr>
              <a:t>-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 invalidUrl="" action="" tgtFrame="" tooltip="" history="1" highlightClick="0" endSnd="0"/>
              </a:rPr>
              <a:t>ShareAlike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 invalidUrl="" action="" tgtFrame="" tooltip="" history="1" highlightClick="0" endSnd="0"/>
              </a:rPr>
              <a:t> 4.0 International License</a:t>
            </a:r>
            <a:r>
              <a:rPr>
                <a:solidFill>
                  <a:srgbClr val="000000"/>
                </a:solidFill>
              </a:rPr>
              <a:t>.</a:t>
            </a:r>
            <a:r>
              <a: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308" name="Picture 5" descr="Picture 5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02510" y="5253616"/>
            <a:ext cx="1479092" cy="521046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Slide Number Placeholder 6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0" name="Content Placeholder 2"/>
          <p:cNvSpPr txBox="1"/>
          <p:nvPr>
            <p:ph type="body" sz="quarter" idx="1"/>
          </p:nvPr>
        </p:nvSpPr>
        <p:spPr>
          <a:xfrm>
            <a:off x="457199" y="1317983"/>
            <a:ext cx="8245476" cy="1145346"/>
          </a:xfrm>
          <a:prstGeom prst="rect">
            <a:avLst/>
          </a:prstGeom>
        </p:spPr>
        <p:txBody>
          <a:bodyPr/>
          <a:lstStyle/>
          <a:p>
            <a:pPr marL="431800" indent="-431800">
              <a:buClrTx/>
              <a:buSzPct val="97000"/>
              <a:buBlip>
                <a:blip r:embed="rId4"/>
              </a:buBlip>
              <a:defRPr sz="1600"/>
            </a:pPr>
            <a:r>
              <a:t>Deze les is gecreëerd door Sanjay Seshan en Arvind Seshan voor SPIKE Prime Lessons</a:t>
            </a:r>
          </a:p>
          <a:p>
            <a:pPr marL="431800" indent="-431800">
              <a:buClrTx/>
              <a:buSzPct val="97000"/>
              <a:buBlip>
                <a:blip r:embed="rId4"/>
              </a:buBlip>
              <a:defRPr sz="1600"/>
            </a:pPr>
            <a:r>
              <a:t>Deze lessen zijn door Roel van der Linden (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5" invalidUrl="" action="" tgtFrame="" tooltip="" history="1" highlightClick="0" endSnd="0"/>
              </a:rPr>
              <a:t>Bouwgabbers.nl</a:t>
            </a:r>
            <a:r>
              <a:t>) vertaald in het Nederlands </a:t>
            </a:r>
          </a:p>
          <a:p>
            <a:pPr marL="431800" indent="-431800">
              <a:buClrTx/>
              <a:buSzPct val="97000"/>
              <a:buBlip>
                <a:blip r:embed="rId4"/>
              </a:buBlip>
              <a:defRPr sz="1600"/>
            </a:pPr>
            <a:r>
              <a:t>Meer lessen zijn beschikbaar op: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" invalidUrl="" action="ppaction://hlinkshowjump?jump=nextslide" tgtFrame="" tooltip="" history="1" highlightClick="0" endSnd="0"/>
              </a:rPr>
              <a:t>www.primelessons.org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Footer Placeholder 3"/>
          <p:cNvSpPr txBox="1"/>
          <p:nvPr/>
        </p:nvSpPr>
        <p:spPr>
          <a:xfrm>
            <a:off x="134128" y="6321349"/>
            <a:ext cx="4779146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/>
            </a:lvl1pPr>
          </a:lstStyle>
          <a:p>
            <a:pPr/>
            <a:r>
              <a:t>Copyright © 2020 SPIKE Prime Lessons (primelessons.org) CC-BY-NC-SA.  (Last edit: 1/9/2020)</a:t>
            </a:r>
          </a:p>
        </p:txBody>
      </p:sp>
      <p:sp>
        <p:nvSpPr>
          <p:cNvPr id="152" name="Title 1"/>
          <p:cNvSpPr txBox="1"/>
          <p:nvPr>
            <p:ph type="title"/>
          </p:nvPr>
        </p:nvSpPr>
        <p:spPr>
          <a:xfrm>
            <a:off x="175260" y="292974"/>
            <a:ext cx="8746864" cy="752707"/>
          </a:xfrm>
          <a:prstGeom prst="rect">
            <a:avLst/>
          </a:prstGeom>
        </p:spPr>
        <p:txBody>
          <a:bodyPr/>
          <a:lstStyle/>
          <a:p>
            <a:pPr/>
            <a:r>
              <a:t>Lesdoelen</a:t>
            </a:r>
          </a:p>
        </p:txBody>
      </p:sp>
      <p:sp>
        <p:nvSpPr>
          <p:cNvPr id="153" name="Content Placeholder 2"/>
          <p:cNvSpPr txBox="1"/>
          <p:nvPr>
            <p:ph type="body" sz="half" idx="1"/>
          </p:nvPr>
        </p:nvSpPr>
        <p:spPr>
          <a:xfrm>
            <a:off x="155087" y="1140006"/>
            <a:ext cx="8831582" cy="2409221"/>
          </a:xfrm>
          <a:prstGeom prst="rect">
            <a:avLst/>
          </a:prstGeom>
        </p:spPr>
        <p:txBody>
          <a:bodyPr/>
          <a:lstStyle/>
          <a:p>
            <a:pPr marL="431800" indent="-431800">
              <a:buClrTx/>
              <a:buSzPct val="97000"/>
              <a:buBlip>
                <a:blip r:embed="rId2"/>
              </a:buBlip>
            </a:pPr>
            <a:r>
              <a:t>Leer hoe de SPIKE Prime Hub werkt.</a:t>
            </a:r>
          </a:p>
          <a:p>
            <a:pPr marL="431800" indent="-431800">
              <a:buClrTx/>
              <a:buSzPct val="97000"/>
              <a:buBlip>
                <a:blip r:embed="rId2"/>
              </a:buBlip>
            </a:pPr>
            <a:r>
              <a:t>Leer meer over de belangrijkste componenten van de SPIKE Prime-software.</a:t>
            </a:r>
          </a:p>
          <a:p>
            <a:pPr marL="431800" indent="-431800">
              <a:buClrTx/>
              <a:buSzPct val="97000"/>
              <a:buBlip>
                <a:blip r:embed="rId2"/>
              </a:buBlip>
            </a:pPr>
            <a:r>
              <a:t>Leer de Hub verbinden</a:t>
            </a:r>
          </a:p>
        </p:txBody>
      </p:sp>
      <p:pic>
        <p:nvPicPr>
          <p:cNvPr id="154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rcRect l="11679" t="0" r="12411" b="0"/>
          <a:stretch>
            <a:fillRect/>
          </a:stretch>
        </p:blipFill>
        <p:spPr>
          <a:xfrm>
            <a:off x="3934047" y="1917369"/>
            <a:ext cx="4401879" cy="4349117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Slide Number Placeholder 6"/>
          <p:cNvSpPr txBox="1"/>
          <p:nvPr>
            <p:ph type="sldNum" sz="quarter" idx="2"/>
          </p:nvPr>
        </p:nvSpPr>
        <p:spPr>
          <a:xfrm>
            <a:off x="8236371" y="6317217"/>
            <a:ext cx="193041" cy="29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Footer Placeholder 3"/>
          <p:cNvSpPr txBox="1"/>
          <p:nvPr/>
        </p:nvSpPr>
        <p:spPr>
          <a:xfrm>
            <a:off x="134128" y="6321349"/>
            <a:ext cx="4779146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/>
            </a:lvl1pPr>
          </a:lstStyle>
          <a:p>
            <a:pPr/>
            <a:r>
              <a:t>Copyright © 2020 SPIKE Prime Lessons (primelessons.org) CC-BY-NC-SA.  (Last edit: 1/9/2020)</a:t>
            </a:r>
          </a:p>
        </p:txBody>
      </p:sp>
      <p:pic>
        <p:nvPicPr>
          <p:cNvPr id="158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rcRect l="24465" t="0" r="30665" b="7070"/>
          <a:stretch>
            <a:fillRect/>
          </a:stretch>
        </p:blipFill>
        <p:spPr>
          <a:xfrm>
            <a:off x="5127416" y="1045681"/>
            <a:ext cx="3194761" cy="4962544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Title 1"/>
          <p:cNvSpPr txBox="1"/>
          <p:nvPr>
            <p:ph type="title"/>
          </p:nvPr>
        </p:nvSpPr>
        <p:spPr>
          <a:xfrm>
            <a:off x="175260" y="292974"/>
            <a:ext cx="8746864" cy="752707"/>
          </a:xfrm>
          <a:prstGeom prst="rect">
            <a:avLst/>
          </a:prstGeom>
        </p:spPr>
        <p:txBody>
          <a:bodyPr/>
          <a:lstStyle/>
          <a:p>
            <a:pPr/>
            <a:r>
              <a:t>De knoppen op de hub</a:t>
            </a:r>
          </a:p>
        </p:txBody>
      </p:sp>
      <p:sp>
        <p:nvSpPr>
          <p:cNvPr id="160" name="Content Placeholder 2"/>
          <p:cNvSpPr txBox="1"/>
          <p:nvPr>
            <p:ph type="body" sz="half" idx="1"/>
          </p:nvPr>
        </p:nvSpPr>
        <p:spPr>
          <a:xfrm>
            <a:off x="155087" y="1140005"/>
            <a:ext cx="4616939" cy="5082603"/>
          </a:xfrm>
          <a:prstGeom prst="rect">
            <a:avLst/>
          </a:prstGeom>
        </p:spPr>
        <p:txBody>
          <a:bodyPr/>
          <a:lstStyle/>
          <a:p>
            <a:pPr marL="514350" indent="-514350">
              <a:buAutoNum type="arabicPeriod" startAt="1"/>
            </a:pPr>
            <a:r>
              <a:t>Zet Hub in Bluetooth-koppelmodus.</a:t>
            </a:r>
          </a:p>
          <a:p>
            <a:pPr marL="514350" indent="-514350">
              <a:buAutoNum type="arabicPeriod" startAt="1"/>
            </a:pPr>
            <a:r>
              <a:t>Linkerknop voor programmanavigatie.</a:t>
            </a:r>
          </a:p>
          <a:p>
            <a:pPr marL="514350" indent="-514350">
              <a:buAutoNum type="arabicPeriod" startAt="1"/>
            </a:pPr>
            <a:r>
              <a:t>Selecteer programma of verlaat programma tijdens het uitvoeren. Houd 5 seconden ingedrukt om de hub uit te schakelen. Of om de hub aan te zetten.</a:t>
            </a:r>
          </a:p>
          <a:p>
            <a:pPr marL="514350" indent="-514350">
              <a:buAutoNum type="arabicPeriod" startAt="1"/>
            </a:pPr>
            <a:r>
              <a:t>Rechterknop voor programmanavigatie.</a:t>
            </a:r>
          </a:p>
        </p:txBody>
      </p:sp>
      <p:sp>
        <p:nvSpPr>
          <p:cNvPr id="161" name="TextBox 5"/>
          <p:cNvSpPr txBox="1"/>
          <p:nvPr/>
        </p:nvSpPr>
        <p:spPr>
          <a:xfrm>
            <a:off x="6935045" y="1746198"/>
            <a:ext cx="182881" cy="56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>
                <a:solidFill>
                  <a:schemeClr val="accent2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62" name="TextBox 6"/>
          <p:cNvSpPr txBox="1"/>
          <p:nvPr/>
        </p:nvSpPr>
        <p:spPr>
          <a:xfrm>
            <a:off x="5726767" y="4496798"/>
            <a:ext cx="182881" cy="561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>
                <a:solidFill>
                  <a:schemeClr val="accent2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63" name="TextBox 7"/>
          <p:cNvSpPr txBox="1"/>
          <p:nvPr/>
        </p:nvSpPr>
        <p:spPr>
          <a:xfrm>
            <a:off x="6554716" y="4288888"/>
            <a:ext cx="182881" cy="56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>
                <a:solidFill>
                  <a:schemeClr val="accent2"/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64" name="TextBox 8"/>
          <p:cNvSpPr txBox="1"/>
          <p:nvPr/>
        </p:nvSpPr>
        <p:spPr>
          <a:xfrm>
            <a:off x="7346525" y="4561330"/>
            <a:ext cx="182882" cy="56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>
                <a:solidFill>
                  <a:schemeClr val="accent2"/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65" name="Slide Number Placeholder 12"/>
          <p:cNvSpPr txBox="1"/>
          <p:nvPr>
            <p:ph type="sldNum" sz="quarter" idx="2"/>
          </p:nvPr>
        </p:nvSpPr>
        <p:spPr>
          <a:xfrm>
            <a:off x="8236371" y="6317217"/>
            <a:ext cx="193041" cy="29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Footer Placeholder 3"/>
          <p:cNvSpPr txBox="1"/>
          <p:nvPr/>
        </p:nvSpPr>
        <p:spPr>
          <a:xfrm>
            <a:off x="134128" y="6321349"/>
            <a:ext cx="4779146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/>
            </a:lvl1pPr>
          </a:lstStyle>
          <a:p>
            <a:pPr/>
            <a:r>
              <a:t>Copyright © 2020 SPIKE Prime Lessons (primelessons.org) CC-BY-NC-SA.  (Last edit: 1/9/2020)</a:t>
            </a:r>
          </a:p>
        </p:txBody>
      </p:sp>
      <p:pic>
        <p:nvPicPr>
          <p:cNvPr id="16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89621" y="1195091"/>
            <a:ext cx="4187390" cy="5071395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Title 1"/>
          <p:cNvSpPr txBox="1"/>
          <p:nvPr>
            <p:ph type="title"/>
          </p:nvPr>
        </p:nvSpPr>
        <p:spPr>
          <a:xfrm>
            <a:off x="175260" y="292974"/>
            <a:ext cx="8746864" cy="752707"/>
          </a:xfrm>
          <a:prstGeom prst="rect">
            <a:avLst/>
          </a:prstGeom>
        </p:spPr>
        <p:txBody>
          <a:bodyPr/>
          <a:lstStyle/>
          <a:p>
            <a:pPr/>
            <a:r>
              <a:t>Het scherm van de hub</a:t>
            </a:r>
          </a:p>
        </p:txBody>
      </p:sp>
      <p:sp>
        <p:nvSpPr>
          <p:cNvPr id="170" name="Content Placeholder 2"/>
          <p:cNvSpPr txBox="1"/>
          <p:nvPr>
            <p:ph type="body" sz="half" idx="1"/>
          </p:nvPr>
        </p:nvSpPr>
        <p:spPr>
          <a:xfrm>
            <a:off x="155087" y="1140005"/>
            <a:ext cx="4534536" cy="5082603"/>
          </a:xfrm>
          <a:prstGeom prst="rect">
            <a:avLst/>
          </a:prstGeom>
        </p:spPr>
        <p:txBody>
          <a:bodyPr/>
          <a:lstStyle/>
          <a:p>
            <a:pPr marL="431800" indent="-431800">
              <a:buClrTx/>
              <a:buSzPct val="97000"/>
              <a:buBlip>
                <a:blip r:embed="rId3"/>
              </a:buBlip>
            </a:pPr>
            <a:r>
              <a:t>5x5 LED pixel matrix kan worden gebruikt om (eigen) ontwerpen te laten zien, maar ook om programma-selectie te laten zien.</a:t>
            </a:r>
          </a:p>
          <a:p>
            <a:pPr marL="431800" indent="-431800">
              <a:buClrTx/>
              <a:buSzPct val="97000"/>
              <a:buBlip>
                <a:blip r:embed="rId3"/>
              </a:buBlip>
            </a:pPr>
            <a:r>
              <a:t>Ontwerpen op het scherm vertegenwoordigen verschillende programma’s.</a:t>
            </a:r>
          </a:p>
          <a:p>
            <a:pPr marL="431800" indent="-431800">
              <a:buClrTx/>
              <a:buSzPct val="97000"/>
              <a:buBlip>
                <a:blip r:embed="rId3"/>
              </a:buBlip>
            </a:pPr>
            <a:r>
              <a:t>Gebruik de linker, middelste en rechter knop om door programma's te navigeren / starten.</a:t>
            </a:r>
          </a:p>
          <a:p>
            <a:pPr marL="431800" indent="-431800">
              <a:buClrTx/>
              <a:buSzPct val="97000"/>
              <a:buBlip>
                <a:blip r:embed="rId3"/>
              </a:buBlip>
            </a:pPr>
            <a:r>
              <a:t>Er is een maximum van 20 programma’s.</a:t>
            </a:r>
          </a:p>
        </p:txBody>
      </p:sp>
      <p:sp>
        <p:nvSpPr>
          <p:cNvPr id="171" name="Slide Number Placeholder 4"/>
          <p:cNvSpPr txBox="1"/>
          <p:nvPr>
            <p:ph type="sldNum" sz="quarter" idx="2"/>
          </p:nvPr>
        </p:nvSpPr>
        <p:spPr>
          <a:xfrm>
            <a:off x="8236371" y="6317217"/>
            <a:ext cx="193041" cy="29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Footer Placeholder 3"/>
          <p:cNvSpPr txBox="1"/>
          <p:nvPr/>
        </p:nvSpPr>
        <p:spPr>
          <a:xfrm>
            <a:off x="134128" y="6321349"/>
            <a:ext cx="4779146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/>
            </a:lvl1pPr>
          </a:lstStyle>
          <a:p>
            <a:pPr/>
            <a:r>
              <a:t>Copyright © 2020 SPIKE Prime Lessons (primelessons.org) CC-BY-NC-SA.  (Last edit: 1/9/2020)</a:t>
            </a:r>
          </a:p>
        </p:txBody>
      </p:sp>
      <p:sp>
        <p:nvSpPr>
          <p:cNvPr id="174" name="Title 1"/>
          <p:cNvSpPr txBox="1"/>
          <p:nvPr>
            <p:ph type="title"/>
          </p:nvPr>
        </p:nvSpPr>
        <p:spPr>
          <a:xfrm>
            <a:off x="175260" y="292974"/>
            <a:ext cx="8746864" cy="752707"/>
          </a:xfrm>
          <a:prstGeom prst="rect">
            <a:avLst/>
          </a:prstGeom>
        </p:spPr>
        <p:txBody>
          <a:bodyPr/>
          <a:lstStyle/>
          <a:p>
            <a:pPr/>
            <a:r>
              <a:t>Ports, Motors and sensors</a:t>
            </a:r>
          </a:p>
        </p:txBody>
      </p:sp>
      <p:sp>
        <p:nvSpPr>
          <p:cNvPr id="175" name="Content Placeholder 2"/>
          <p:cNvSpPr txBox="1"/>
          <p:nvPr>
            <p:ph type="body" sz="half" idx="1"/>
          </p:nvPr>
        </p:nvSpPr>
        <p:spPr>
          <a:xfrm>
            <a:off x="175260" y="1242167"/>
            <a:ext cx="8675597" cy="1599808"/>
          </a:xfrm>
          <a:prstGeom prst="rect">
            <a:avLst/>
          </a:prstGeom>
        </p:spPr>
        <p:txBody>
          <a:bodyPr/>
          <a:lstStyle/>
          <a:p>
            <a:pPr marL="431800" indent="-431800">
              <a:buClrTx/>
              <a:buSzPct val="97000"/>
              <a:buBlip>
                <a:blip r:embed="rId2"/>
              </a:buBlip>
            </a:pPr>
            <a:r>
              <a:t>De hub heeft 6 ingebouwde poorten (A-F).</a:t>
            </a:r>
          </a:p>
          <a:p>
            <a:pPr marL="431800" indent="-431800">
              <a:buClrTx/>
              <a:buSzPct val="97000"/>
              <a:buBlip>
                <a:blip r:embed="rId2"/>
              </a:buBlip>
            </a:pPr>
            <a:r>
              <a:t>Op elke poort kan je elke motor en sensor aansluiten..</a:t>
            </a:r>
          </a:p>
          <a:p>
            <a:pPr marL="431800" indent="-431800">
              <a:buClrTx/>
              <a:buSzPct val="97000"/>
              <a:buBlip>
                <a:blip r:embed="rId2"/>
              </a:buBlip>
            </a:pPr>
            <a:r>
              <a:t>De basis set van SPIKE PRIME heeft 1x grote motor en 2x medium motoren,             1x krachtsensor, 1x afstandssensor, 1x Kleurensensor en een ingebouwde 6 assige kantelsensor.</a:t>
            </a:r>
          </a:p>
        </p:txBody>
      </p:sp>
      <p:pic>
        <p:nvPicPr>
          <p:cNvPr id="176" name="Picture 11" descr="Picture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6527" y="2546941"/>
            <a:ext cx="5547361" cy="4160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Picture 13" descr="Picture 13"/>
          <p:cNvPicPr>
            <a:picLocks noChangeAspect="1"/>
          </p:cNvPicPr>
          <p:nvPr/>
        </p:nvPicPr>
        <p:blipFill>
          <a:blip r:embed="rId4">
            <a:extLst/>
          </a:blip>
          <a:srcRect l="24465" t="0" r="30665" b="7069"/>
          <a:stretch>
            <a:fillRect/>
          </a:stretch>
        </p:blipFill>
        <p:spPr>
          <a:xfrm>
            <a:off x="6199148" y="2717119"/>
            <a:ext cx="2167613" cy="3367036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Slide Number Placeholder 12"/>
          <p:cNvSpPr txBox="1"/>
          <p:nvPr>
            <p:ph type="sldNum" sz="quarter" idx="2"/>
          </p:nvPr>
        </p:nvSpPr>
        <p:spPr>
          <a:xfrm>
            <a:off x="8236371" y="6317217"/>
            <a:ext cx="193041" cy="29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Footer Placeholder 3"/>
          <p:cNvSpPr txBox="1"/>
          <p:nvPr/>
        </p:nvSpPr>
        <p:spPr>
          <a:xfrm>
            <a:off x="134128" y="6321349"/>
            <a:ext cx="4779146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/>
            </a:lvl1pPr>
          </a:lstStyle>
          <a:p>
            <a:pPr/>
            <a:r>
              <a:t>Copyright © 2020 SPIKE Prime Lessons (primelessons.org) CC-BY-NC-SA.  (Last edit: 1/9/2020)</a:t>
            </a:r>
          </a:p>
        </p:txBody>
      </p:sp>
      <p:sp>
        <p:nvSpPr>
          <p:cNvPr id="181" name="Title 1"/>
          <p:cNvSpPr txBox="1"/>
          <p:nvPr>
            <p:ph type="title"/>
          </p:nvPr>
        </p:nvSpPr>
        <p:spPr>
          <a:xfrm>
            <a:off x="175260" y="292974"/>
            <a:ext cx="8746864" cy="752707"/>
          </a:xfrm>
          <a:prstGeom prst="rect">
            <a:avLst/>
          </a:prstGeom>
        </p:spPr>
        <p:txBody>
          <a:bodyPr/>
          <a:lstStyle/>
          <a:p>
            <a:pPr/>
            <a:r>
              <a:t>Starten</a:t>
            </a:r>
          </a:p>
        </p:txBody>
      </p:sp>
      <p:pic>
        <p:nvPicPr>
          <p:cNvPr id="18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7504" t="8578" r="7593" b="2448"/>
          <a:stretch>
            <a:fillRect/>
          </a:stretch>
        </p:blipFill>
        <p:spPr>
          <a:xfrm>
            <a:off x="4955278" y="1854039"/>
            <a:ext cx="3083822" cy="23843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rcRect l="9274" t="8577" r="7438" b="2449"/>
          <a:stretch>
            <a:fillRect/>
          </a:stretch>
        </p:blipFill>
        <p:spPr>
          <a:xfrm>
            <a:off x="746759" y="1854038"/>
            <a:ext cx="3025142" cy="2384378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TextBox 6"/>
          <p:cNvSpPr txBox="1"/>
          <p:nvPr/>
        </p:nvSpPr>
        <p:spPr>
          <a:xfrm>
            <a:off x="792479" y="4540237"/>
            <a:ext cx="7200901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Volg de stappen op het scherm en klik daarna op "START" om de programma te starten.</a:t>
            </a:r>
          </a:p>
        </p:txBody>
      </p:sp>
      <p:sp>
        <p:nvSpPr>
          <p:cNvPr id="185" name="Right Arrow 9"/>
          <p:cNvSpPr/>
          <p:nvPr/>
        </p:nvSpPr>
        <p:spPr>
          <a:xfrm>
            <a:off x="4155178" y="2419431"/>
            <a:ext cx="416822" cy="788053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FDC49"/>
              </a:gs>
              <a:gs pos="84000">
                <a:srgbClr val="D6B300"/>
              </a:gs>
            </a:gsLst>
            <a:lin ang="5400000"/>
          </a:gradFill>
          <a:ln w="12700" cap="rnd">
            <a:solidFill>
              <a:srgbClr val="E6C000"/>
            </a:solidFill>
          </a:ln>
          <a:effectLst>
            <a:outerShdw sx="100000" sy="100000" kx="0" ky="0" algn="b" rotWithShape="0" blurRad="38100" dist="25400" dir="5400000">
              <a:srgbClr val="000000">
                <a:alpha val="5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6" name="Rectangle 8"/>
          <p:cNvSpPr/>
          <p:nvPr/>
        </p:nvSpPr>
        <p:spPr>
          <a:xfrm>
            <a:off x="3279333" y="2813457"/>
            <a:ext cx="377744" cy="403796"/>
          </a:xfrm>
          <a:prstGeom prst="rect">
            <a:avLst/>
          </a:prstGeom>
          <a:ln w="38100" cap="rnd">
            <a:solidFill>
              <a:schemeClr val="accent1"/>
            </a:solidFill>
          </a:ln>
          <a:effectLst>
            <a:outerShdw sx="100000" sy="100000" kx="0" ky="0" algn="b" rotWithShape="0" blurRad="38100" dist="25400" dir="5400000">
              <a:srgbClr val="000000">
                <a:alpha val="5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7" name="Rectangle 9"/>
          <p:cNvSpPr/>
          <p:nvPr/>
        </p:nvSpPr>
        <p:spPr>
          <a:xfrm>
            <a:off x="6743716" y="3622249"/>
            <a:ext cx="941756" cy="403796"/>
          </a:xfrm>
          <a:prstGeom prst="rect">
            <a:avLst/>
          </a:prstGeom>
          <a:ln w="38100" cap="rnd">
            <a:solidFill>
              <a:schemeClr val="accent3"/>
            </a:solidFill>
          </a:ln>
          <a:effectLst>
            <a:outerShdw sx="100000" sy="100000" kx="0" ky="0" algn="b" rotWithShape="0" blurRad="38100" dist="25400" dir="5400000">
              <a:srgbClr val="000000">
                <a:alpha val="5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8" name="Slide Number Placeholder 10"/>
          <p:cNvSpPr txBox="1"/>
          <p:nvPr>
            <p:ph type="sldNum" sz="quarter" idx="2"/>
          </p:nvPr>
        </p:nvSpPr>
        <p:spPr>
          <a:xfrm>
            <a:off x="8236371" y="6317217"/>
            <a:ext cx="193041" cy="29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Footer Placeholder 3"/>
          <p:cNvSpPr txBox="1"/>
          <p:nvPr/>
        </p:nvSpPr>
        <p:spPr>
          <a:xfrm>
            <a:off x="134128" y="6321349"/>
            <a:ext cx="4779146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/>
            </a:lvl1pPr>
          </a:lstStyle>
          <a:p>
            <a:pPr/>
            <a:r>
              <a:t>Copyright © 2020 SPIKE Prime Lessons (primelessons.org) CC-BY-NC-SA.  (Last edit: 1/9/2020)</a:t>
            </a:r>
          </a:p>
        </p:txBody>
      </p:sp>
      <p:sp>
        <p:nvSpPr>
          <p:cNvPr id="191" name="Title 1"/>
          <p:cNvSpPr txBox="1"/>
          <p:nvPr>
            <p:ph type="title"/>
          </p:nvPr>
        </p:nvSpPr>
        <p:spPr>
          <a:xfrm>
            <a:off x="175260" y="292974"/>
            <a:ext cx="8746864" cy="752707"/>
          </a:xfrm>
          <a:prstGeom prst="rect">
            <a:avLst/>
          </a:prstGeom>
        </p:spPr>
        <p:txBody>
          <a:bodyPr/>
          <a:lstStyle/>
          <a:p>
            <a:pPr/>
            <a:r>
              <a:t>HOME MENU</a:t>
            </a:r>
          </a:p>
        </p:txBody>
      </p:sp>
      <p:pic>
        <p:nvPicPr>
          <p:cNvPr id="192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rcRect l="11236" t="11379" r="11056" b="6389"/>
          <a:stretch>
            <a:fillRect/>
          </a:stretch>
        </p:blipFill>
        <p:spPr>
          <a:xfrm>
            <a:off x="1327574" y="2353811"/>
            <a:ext cx="4788747" cy="3738881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TextBox 11"/>
          <p:cNvSpPr txBox="1"/>
          <p:nvPr/>
        </p:nvSpPr>
        <p:spPr>
          <a:xfrm>
            <a:off x="241004" y="4357882"/>
            <a:ext cx="1018839" cy="447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200"/>
            </a:lvl1pPr>
          </a:lstStyle>
          <a:p>
            <a:pPr/>
            <a:r>
              <a:t>Creëer een nieuw project</a:t>
            </a:r>
          </a:p>
        </p:txBody>
      </p:sp>
      <p:sp>
        <p:nvSpPr>
          <p:cNvPr id="194" name="TextBox 12"/>
          <p:cNvSpPr txBox="1"/>
          <p:nvPr/>
        </p:nvSpPr>
        <p:spPr>
          <a:xfrm>
            <a:off x="7024095" y="2389782"/>
            <a:ext cx="1432263" cy="447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200"/>
            </a:lvl1pPr>
          </a:lstStyle>
          <a:p>
            <a:pPr/>
            <a:r>
              <a:t>Open opgeslagen projecten</a:t>
            </a:r>
          </a:p>
        </p:txBody>
      </p:sp>
      <p:sp>
        <p:nvSpPr>
          <p:cNvPr id="195" name="Straight Arrow Connector 13"/>
          <p:cNvSpPr/>
          <p:nvPr/>
        </p:nvSpPr>
        <p:spPr>
          <a:xfrm flipV="1">
            <a:off x="1259841" y="4595193"/>
            <a:ext cx="291255" cy="2"/>
          </a:xfrm>
          <a:prstGeom prst="line">
            <a:avLst/>
          </a:prstGeom>
          <a:ln w="22225" cap="rnd">
            <a:solidFill>
              <a:schemeClr val="accent3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96" name="Straight Arrow Connector 14"/>
          <p:cNvSpPr/>
          <p:nvPr/>
        </p:nvSpPr>
        <p:spPr>
          <a:xfrm flipH="1" flipV="1">
            <a:off x="4960832" y="2528281"/>
            <a:ext cx="2066651" cy="1"/>
          </a:xfrm>
          <a:prstGeom prst="line">
            <a:avLst/>
          </a:prstGeom>
          <a:ln w="22225" cap="rnd">
            <a:solidFill>
              <a:schemeClr val="accent3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97" name="TextBox 15"/>
          <p:cNvSpPr txBox="1"/>
          <p:nvPr/>
        </p:nvSpPr>
        <p:spPr>
          <a:xfrm>
            <a:off x="2871746" y="1425459"/>
            <a:ext cx="961814" cy="447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200"/>
            </a:lvl1pPr>
          </a:lstStyle>
          <a:p>
            <a:pPr/>
            <a:r>
              <a:t>Naar de modules</a:t>
            </a:r>
          </a:p>
        </p:txBody>
      </p:sp>
      <p:sp>
        <p:nvSpPr>
          <p:cNvPr id="198" name="TextBox 16"/>
          <p:cNvSpPr txBox="1"/>
          <p:nvPr/>
        </p:nvSpPr>
        <p:spPr>
          <a:xfrm>
            <a:off x="3931846" y="1419271"/>
            <a:ext cx="961814" cy="4470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200"/>
            </a:lvl1pPr>
          </a:lstStyle>
          <a:p>
            <a:pPr/>
            <a:r>
              <a:t>Bouw instructies</a:t>
            </a:r>
          </a:p>
        </p:txBody>
      </p:sp>
      <p:sp>
        <p:nvSpPr>
          <p:cNvPr id="199" name="Straight Arrow Connector 19"/>
          <p:cNvSpPr/>
          <p:nvPr/>
        </p:nvSpPr>
        <p:spPr>
          <a:xfrm>
            <a:off x="3670999" y="1887123"/>
            <a:ext cx="1" cy="585791"/>
          </a:xfrm>
          <a:prstGeom prst="line">
            <a:avLst/>
          </a:prstGeom>
          <a:ln w="22225" cap="rnd">
            <a:solidFill>
              <a:schemeClr val="accent3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00" name="Straight Arrow Connector 21"/>
          <p:cNvSpPr/>
          <p:nvPr/>
        </p:nvSpPr>
        <p:spPr>
          <a:xfrm>
            <a:off x="4107879" y="1880935"/>
            <a:ext cx="1" cy="585791"/>
          </a:xfrm>
          <a:prstGeom prst="line">
            <a:avLst/>
          </a:prstGeom>
          <a:ln w="22225" cap="rnd">
            <a:solidFill>
              <a:schemeClr val="accent3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01" name="Slide Number Placeholder 22"/>
          <p:cNvSpPr txBox="1"/>
          <p:nvPr>
            <p:ph type="sldNum" sz="quarter" idx="2"/>
          </p:nvPr>
        </p:nvSpPr>
        <p:spPr>
          <a:xfrm>
            <a:off x="8236371" y="6317217"/>
            <a:ext cx="193041" cy="29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Footer Placeholder 2"/>
          <p:cNvSpPr txBox="1"/>
          <p:nvPr/>
        </p:nvSpPr>
        <p:spPr>
          <a:xfrm>
            <a:off x="134128" y="6266484"/>
            <a:ext cx="4779146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Copyright © 2020 SPIKE Prime Lessons (primelessons.org) CC-BY-NC-SA.  (Last edit: 1/9/2020)</a:t>
            </a:r>
          </a:p>
        </p:txBody>
      </p:sp>
      <p:pic>
        <p:nvPicPr>
          <p:cNvPr id="20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59350" y="2533014"/>
            <a:ext cx="3227692" cy="25222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rcRect l="10425" t="9635" r="9599" b="6063"/>
          <a:stretch>
            <a:fillRect/>
          </a:stretch>
        </p:blipFill>
        <p:spPr>
          <a:xfrm>
            <a:off x="392199" y="2469480"/>
            <a:ext cx="3393963" cy="2639574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Title 1"/>
          <p:cNvSpPr txBox="1"/>
          <p:nvPr>
            <p:ph type="title"/>
          </p:nvPr>
        </p:nvSpPr>
        <p:spPr>
          <a:xfrm>
            <a:off x="175260" y="292974"/>
            <a:ext cx="8746864" cy="752707"/>
          </a:xfrm>
          <a:prstGeom prst="rect">
            <a:avLst/>
          </a:prstGeom>
        </p:spPr>
        <p:txBody>
          <a:bodyPr/>
          <a:lstStyle/>
          <a:p>
            <a:pPr/>
            <a:r>
              <a:t>HELP MENU</a:t>
            </a:r>
          </a:p>
        </p:txBody>
      </p:sp>
      <p:sp>
        <p:nvSpPr>
          <p:cNvPr id="207" name="Rectangle 6"/>
          <p:cNvSpPr/>
          <p:nvPr/>
        </p:nvSpPr>
        <p:spPr>
          <a:xfrm>
            <a:off x="3430301" y="2486496"/>
            <a:ext cx="355862" cy="326439"/>
          </a:xfrm>
          <a:prstGeom prst="rect">
            <a:avLst/>
          </a:prstGeom>
          <a:ln w="57150" cap="rnd">
            <a:solidFill>
              <a:schemeClr val="accent2"/>
            </a:solidFill>
          </a:ln>
          <a:effectLst>
            <a:outerShdw sx="100000" sy="100000" kx="0" ky="0" algn="b" rotWithShape="0" blurRad="38100" dist="25400" dir="5400000">
              <a:srgbClr val="000000">
                <a:alpha val="5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8" name="Rectangle 8"/>
          <p:cNvSpPr/>
          <p:nvPr/>
        </p:nvSpPr>
        <p:spPr>
          <a:xfrm>
            <a:off x="4959350" y="3614789"/>
            <a:ext cx="748278" cy="1117831"/>
          </a:xfrm>
          <a:prstGeom prst="rect">
            <a:avLst/>
          </a:prstGeom>
          <a:ln w="57150" cap="rnd">
            <a:solidFill>
              <a:schemeClr val="accent1"/>
            </a:solidFill>
          </a:ln>
          <a:effectLst>
            <a:outerShdw sx="100000" sy="100000" kx="0" ky="0" algn="b" rotWithShape="0" blurRad="38100" dist="25400" dir="5400000">
              <a:srgbClr val="000000">
                <a:alpha val="5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9" name="Content Placeholder 2"/>
          <p:cNvSpPr txBox="1"/>
          <p:nvPr/>
        </p:nvSpPr>
        <p:spPr>
          <a:xfrm>
            <a:off x="200808" y="1140006"/>
            <a:ext cx="8760312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31800" indent="-431800" defTabSz="457200">
              <a:spcBef>
                <a:spcPts val="600"/>
              </a:spcBef>
              <a:buSzPct val="97000"/>
              <a:buBlip>
                <a:blip r:embed="rId4"/>
              </a:buBlip>
            </a:pPr>
            <a:r>
              <a:t>Klik op het pictogram Instellingen rechtsboven in het startscherm (zie paars kader).</a:t>
            </a:r>
          </a:p>
          <a:p>
            <a:pPr marL="431800" indent="-431800" defTabSz="457200">
              <a:spcBef>
                <a:spcPts val="600"/>
              </a:spcBef>
              <a:buSzPct val="97000"/>
              <a:buBlip>
                <a:blip r:embed="rId4"/>
              </a:buBlip>
            </a:pPr>
            <a:r>
              <a:t>Navigeer naar Help in de linkerkolom (zie geel kader).</a:t>
            </a:r>
          </a:p>
        </p:txBody>
      </p:sp>
      <p:sp>
        <p:nvSpPr>
          <p:cNvPr id="210" name="Slide Number Placeholder 7"/>
          <p:cNvSpPr txBox="1"/>
          <p:nvPr>
            <p:ph type="sldNum" sz="quarter" idx="2"/>
          </p:nvPr>
        </p:nvSpPr>
        <p:spPr>
          <a:xfrm>
            <a:off x="8236371" y="6280641"/>
            <a:ext cx="193041" cy="29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Footer Placeholder 3"/>
          <p:cNvSpPr txBox="1"/>
          <p:nvPr/>
        </p:nvSpPr>
        <p:spPr>
          <a:xfrm>
            <a:off x="134128" y="6321349"/>
            <a:ext cx="4779146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/>
            </a:lvl1pPr>
          </a:lstStyle>
          <a:p>
            <a:pPr/>
            <a:r>
              <a:t>Copyright © 2020 SPIKE Prime Lessons (primelessons.org) CC-BY-NC-SA.  (Last edit: 1/9/2020)</a:t>
            </a:r>
          </a:p>
        </p:txBody>
      </p:sp>
      <p:sp>
        <p:nvSpPr>
          <p:cNvPr id="213" name="Title 1"/>
          <p:cNvSpPr txBox="1"/>
          <p:nvPr>
            <p:ph type="title"/>
          </p:nvPr>
        </p:nvSpPr>
        <p:spPr>
          <a:xfrm>
            <a:off x="175260" y="292974"/>
            <a:ext cx="8746864" cy="752707"/>
          </a:xfrm>
          <a:prstGeom prst="rect">
            <a:avLst/>
          </a:prstGeom>
        </p:spPr>
        <p:txBody>
          <a:bodyPr/>
          <a:lstStyle/>
          <a:p>
            <a:pPr/>
            <a:r>
              <a:t>Modules</a:t>
            </a:r>
          </a:p>
        </p:txBody>
      </p:sp>
      <p:pic>
        <p:nvPicPr>
          <p:cNvPr id="214" name="Content Placeholder 5" descr="Content Placeholder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12366" y="2685332"/>
            <a:ext cx="4539580" cy="3281129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215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0020" y="2685332"/>
            <a:ext cx="4213246" cy="3265888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216" name="Content Placeholder 6"/>
          <p:cNvSpPr txBox="1"/>
          <p:nvPr/>
        </p:nvSpPr>
        <p:spPr>
          <a:xfrm>
            <a:off x="220980" y="1234757"/>
            <a:ext cx="8717807" cy="1691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431800" indent="-431800" defTabSz="457200">
              <a:spcBef>
                <a:spcPts val="600"/>
              </a:spcBef>
              <a:buSzPct val="97000"/>
              <a:buBlip>
                <a:blip r:embed="rId4"/>
              </a:buBlip>
            </a:pPr>
            <a:r>
              <a:t>Lesplannen vind je onder 'Modules’ vanuit het ‘home menu’. </a:t>
            </a:r>
          </a:p>
          <a:p>
            <a:pPr marL="431800" indent="-431800" defTabSz="457200">
              <a:spcBef>
                <a:spcPts val="600"/>
              </a:spcBef>
              <a:buSzPct val="97000"/>
              <a:buBlip>
                <a:blip r:embed="rId4"/>
              </a:buBlip>
            </a:pPr>
            <a:r>
              <a:t>Selecteer de eenheden om toe te voegen en klik op ‘Downloaden’.</a:t>
            </a:r>
          </a:p>
          <a:p>
            <a:pPr marL="431800" indent="-431800" defTabSz="457200">
              <a:spcBef>
                <a:spcPts val="600"/>
              </a:spcBef>
              <a:buSzPct val="97000"/>
              <a:buBlip>
                <a:blip r:embed="rId4"/>
              </a:buBlip>
            </a:pPr>
            <a:r>
              <a:t>De module van de FIRST LEGO League heet “Klaar voor de wedstrijd’, </a:t>
            </a:r>
          </a:p>
        </p:txBody>
      </p:sp>
      <p:sp>
        <p:nvSpPr>
          <p:cNvPr id="217" name="Slide Number Placeholder 11"/>
          <p:cNvSpPr txBox="1"/>
          <p:nvPr>
            <p:ph type="sldNum" sz="quarter" idx="2"/>
          </p:nvPr>
        </p:nvSpPr>
        <p:spPr>
          <a:xfrm>
            <a:off x="8236371" y="6317217"/>
            <a:ext cx="193041" cy="29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ividend">
  <a:themeElements>
    <a:clrScheme name="Dividen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D500"/>
      </a:accent1>
      <a:accent2>
        <a:srgbClr val="961BDB"/>
      </a:accent2>
      <a:accent3>
        <a:srgbClr val="FF0000"/>
      </a:accent3>
      <a:accent4>
        <a:srgbClr val="65D7FF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Dividend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5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2225" cap="rnd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 MT"/>
            <a:ea typeface="Gill Sans MT"/>
            <a:cs typeface="Gill Sans MT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2225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 MT"/>
            <a:ea typeface="Gill Sans MT"/>
            <a:cs typeface="Gill Sans MT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ividend">
  <a:themeElements>
    <a:clrScheme name="Dividen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D500"/>
      </a:accent1>
      <a:accent2>
        <a:srgbClr val="961BDB"/>
      </a:accent2>
      <a:accent3>
        <a:srgbClr val="FF0000"/>
      </a:accent3>
      <a:accent4>
        <a:srgbClr val="65D7FF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Dividend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5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2225" cap="rnd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 MT"/>
            <a:ea typeface="Gill Sans MT"/>
            <a:cs typeface="Gill Sans MT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2225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 MT"/>
            <a:ea typeface="Gill Sans MT"/>
            <a:cs typeface="Gill Sans MT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